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3" r:id="rId2"/>
    <p:sldId id="280" r:id="rId3"/>
    <p:sldId id="271" r:id="rId4"/>
    <p:sldId id="264" r:id="rId5"/>
    <p:sldId id="259" r:id="rId6"/>
    <p:sldId id="294" r:id="rId7"/>
    <p:sldId id="260" r:id="rId8"/>
    <p:sldId id="279" r:id="rId9"/>
    <p:sldId id="262" r:id="rId10"/>
    <p:sldId id="263" r:id="rId11"/>
    <p:sldId id="265" r:id="rId12"/>
    <p:sldId id="266" r:id="rId13"/>
    <p:sldId id="267" r:id="rId14"/>
    <p:sldId id="295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1AD041-7EF5-417E-96E2-BB763FE88643}" v="8" dt="2023-08-20T08:52:33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diganti, Seshu Kumar" userId="f5706599-0511-47d4-a44f-3ad6f3573381" providerId="ADAL" clId="{0A1AD041-7EF5-417E-96E2-BB763FE88643}"/>
    <pc:docChg chg="custSel addSld delSld modSld">
      <pc:chgData name="Mudiganti, Seshu Kumar" userId="f5706599-0511-47d4-a44f-3ad6f3573381" providerId="ADAL" clId="{0A1AD041-7EF5-417E-96E2-BB763FE88643}" dt="2023-08-23T04:59:22.842" v="88" actId="20577"/>
      <pc:docMkLst>
        <pc:docMk/>
      </pc:docMkLst>
      <pc:sldChg chg="modSp del">
        <pc:chgData name="Mudiganti, Seshu Kumar" userId="f5706599-0511-47d4-a44f-3ad6f3573381" providerId="ADAL" clId="{0A1AD041-7EF5-417E-96E2-BB763FE88643}" dt="2023-08-20T08:51:15.138" v="20" actId="47"/>
        <pc:sldMkLst>
          <pc:docMk/>
          <pc:sldMk cId="2161188091" sldId="257"/>
        </pc:sldMkLst>
        <pc:picChg chg="mod">
          <ac:chgData name="Mudiganti, Seshu Kumar" userId="f5706599-0511-47d4-a44f-3ad6f3573381" providerId="ADAL" clId="{0A1AD041-7EF5-417E-96E2-BB763FE88643}" dt="2023-08-20T08:50:09.499" v="4" actId="1076"/>
          <ac:picMkLst>
            <pc:docMk/>
            <pc:sldMk cId="2161188091" sldId="257"/>
            <ac:picMk id="1026" creationId="{6AC2719F-8C5D-ED99-F3EB-39CCC952E9A8}"/>
          </ac:picMkLst>
        </pc:picChg>
      </pc:sldChg>
      <pc:sldChg chg="modSp add mod">
        <pc:chgData name="Mudiganti, Seshu Kumar" userId="f5706599-0511-47d4-a44f-3ad6f3573381" providerId="ADAL" clId="{0A1AD041-7EF5-417E-96E2-BB763FE88643}" dt="2023-08-23T04:59:22.842" v="88" actId="20577"/>
        <pc:sldMkLst>
          <pc:docMk/>
          <pc:sldMk cId="3219419645" sldId="259"/>
        </pc:sldMkLst>
        <pc:spChg chg="mod">
          <ac:chgData name="Mudiganti, Seshu Kumar" userId="f5706599-0511-47d4-a44f-3ad6f3573381" providerId="ADAL" clId="{0A1AD041-7EF5-417E-96E2-BB763FE88643}" dt="2023-08-20T08:50:02.508" v="3" actId="207"/>
          <ac:spMkLst>
            <pc:docMk/>
            <pc:sldMk cId="3219419645" sldId="259"/>
            <ac:spMk id="3" creationId="{00000000-0000-0000-0000-000000000000}"/>
          </ac:spMkLst>
        </pc:spChg>
        <pc:spChg chg="mod">
          <ac:chgData name="Mudiganti, Seshu Kumar" userId="f5706599-0511-47d4-a44f-3ad6f3573381" providerId="ADAL" clId="{0A1AD041-7EF5-417E-96E2-BB763FE88643}" dt="2023-08-23T04:59:22.842" v="88" actId="20577"/>
          <ac:spMkLst>
            <pc:docMk/>
            <pc:sldMk cId="3219419645" sldId="259"/>
            <ac:spMk id="6" creationId="{00000000-0000-0000-0000-000000000000}"/>
          </ac:spMkLst>
        </pc:spChg>
      </pc:sldChg>
      <pc:sldChg chg="modSp mod">
        <pc:chgData name="Mudiganti, Seshu Kumar" userId="f5706599-0511-47d4-a44f-3ad6f3573381" providerId="ADAL" clId="{0A1AD041-7EF5-417E-96E2-BB763FE88643}" dt="2023-08-20T08:51:26.325" v="28" actId="1036"/>
        <pc:sldMkLst>
          <pc:docMk/>
          <pc:sldMk cId="1199009348" sldId="260"/>
        </pc:sldMkLst>
        <pc:spChg chg="mod">
          <ac:chgData name="Mudiganti, Seshu Kumar" userId="f5706599-0511-47d4-a44f-3ad6f3573381" providerId="ADAL" clId="{0A1AD041-7EF5-417E-96E2-BB763FE88643}" dt="2023-08-20T08:51:26.325" v="28" actId="1036"/>
          <ac:spMkLst>
            <pc:docMk/>
            <pc:sldMk cId="1199009348" sldId="260"/>
            <ac:spMk id="3" creationId="{00000000-0000-0000-0000-000000000000}"/>
          </ac:spMkLst>
        </pc:spChg>
      </pc:sldChg>
      <pc:sldChg chg="modSp mod">
        <pc:chgData name="Mudiganti, Seshu Kumar" userId="f5706599-0511-47d4-a44f-3ad6f3573381" providerId="ADAL" clId="{0A1AD041-7EF5-417E-96E2-BB763FE88643}" dt="2023-08-20T08:51:43.011" v="30" actId="207"/>
        <pc:sldMkLst>
          <pc:docMk/>
          <pc:sldMk cId="3069461439" sldId="262"/>
        </pc:sldMkLst>
        <pc:spChg chg="mod">
          <ac:chgData name="Mudiganti, Seshu Kumar" userId="f5706599-0511-47d4-a44f-3ad6f3573381" providerId="ADAL" clId="{0A1AD041-7EF5-417E-96E2-BB763FE88643}" dt="2023-08-20T08:51:43.011" v="30" actId="207"/>
          <ac:spMkLst>
            <pc:docMk/>
            <pc:sldMk cId="3069461439" sldId="262"/>
            <ac:spMk id="3" creationId="{00000000-0000-0000-0000-000000000000}"/>
          </ac:spMkLst>
        </pc:spChg>
      </pc:sldChg>
      <pc:sldChg chg="modSp mod">
        <pc:chgData name="Mudiganti, Seshu Kumar" userId="f5706599-0511-47d4-a44f-3ad6f3573381" providerId="ADAL" clId="{0A1AD041-7EF5-417E-96E2-BB763FE88643}" dt="2023-08-20T08:51:50.155" v="31" actId="207"/>
        <pc:sldMkLst>
          <pc:docMk/>
          <pc:sldMk cId="292924771" sldId="263"/>
        </pc:sldMkLst>
        <pc:spChg chg="mod">
          <ac:chgData name="Mudiganti, Seshu Kumar" userId="f5706599-0511-47d4-a44f-3ad6f3573381" providerId="ADAL" clId="{0A1AD041-7EF5-417E-96E2-BB763FE88643}" dt="2023-08-20T08:51:50.155" v="31" actId="207"/>
          <ac:spMkLst>
            <pc:docMk/>
            <pc:sldMk cId="292924771" sldId="263"/>
            <ac:spMk id="3" creationId="{00000000-0000-0000-0000-000000000000}"/>
          </ac:spMkLst>
        </pc:spChg>
      </pc:sldChg>
      <pc:sldChg chg="modSp add mod">
        <pc:chgData name="Mudiganti, Seshu Kumar" userId="f5706599-0511-47d4-a44f-3ad6f3573381" providerId="ADAL" clId="{0A1AD041-7EF5-417E-96E2-BB763FE88643}" dt="2023-08-20T08:49:43.692" v="2" actId="207"/>
        <pc:sldMkLst>
          <pc:docMk/>
          <pc:sldMk cId="2957154020" sldId="264"/>
        </pc:sldMkLst>
        <pc:spChg chg="mod">
          <ac:chgData name="Mudiganti, Seshu Kumar" userId="f5706599-0511-47d4-a44f-3ad6f3573381" providerId="ADAL" clId="{0A1AD041-7EF5-417E-96E2-BB763FE88643}" dt="2023-08-20T08:49:43.692" v="2" actId="207"/>
          <ac:spMkLst>
            <pc:docMk/>
            <pc:sldMk cId="2957154020" sldId="264"/>
            <ac:spMk id="3" creationId="{00000000-0000-0000-0000-000000000000}"/>
          </ac:spMkLst>
        </pc:spChg>
      </pc:sldChg>
      <pc:sldChg chg="modSp mod">
        <pc:chgData name="Mudiganti, Seshu Kumar" userId="f5706599-0511-47d4-a44f-3ad6f3573381" providerId="ADAL" clId="{0A1AD041-7EF5-417E-96E2-BB763FE88643}" dt="2023-08-20T08:51:54.997" v="32" actId="207"/>
        <pc:sldMkLst>
          <pc:docMk/>
          <pc:sldMk cId="2383575604" sldId="265"/>
        </pc:sldMkLst>
        <pc:spChg chg="mod">
          <ac:chgData name="Mudiganti, Seshu Kumar" userId="f5706599-0511-47d4-a44f-3ad6f3573381" providerId="ADAL" clId="{0A1AD041-7EF5-417E-96E2-BB763FE88643}" dt="2023-08-20T08:51:54.997" v="32" actId="207"/>
          <ac:spMkLst>
            <pc:docMk/>
            <pc:sldMk cId="2383575604" sldId="265"/>
            <ac:spMk id="3" creationId="{00000000-0000-0000-0000-000000000000}"/>
          </ac:spMkLst>
        </pc:spChg>
      </pc:sldChg>
      <pc:sldChg chg="modSp mod">
        <pc:chgData name="Mudiganti, Seshu Kumar" userId="f5706599-0511-47d4-a44f-3ad6f3573381" providerId="ADAL" clId="{0A1AD041-7EF5-417E-96E2-BB763FE88643}" dt="2023-08-20T08:52:04.678" v="33" actId="207"/>
        <pc:sldMkLst>
          <pc:docMk/>
          <pc:sldMk cId="2837597534" sldId="266"/>
        </pc:sldMkLst>
        <pc:spChg chg="mod">
          <ac:chgData name="Mudiganti, Seshu Kumar" userId="f5706599-0511-47d4-a44f-3ad6f3573381" providerId="ADAL" clId="{0A1AD041-7EF5-417E-96E2-BB763FE88643}" dt="2023-08-20T08:52:04.678" v="33" actId="207"/>
          <ac:spMkLst>
            <pc:docMk/>
            <pc:sldMk cId="2837597534" sldId="266"/>
            <ac:spMk id="3" creationId="{00000000-0000-0000-0000-000000000000}"/>
          </ac:spMkLst>
        </pc:spChg>
      </pc:sldChg>
      <pc:sldChg chg="modSp mod">
        <pc:chgData name="Mudiganti, Seshu Kumar" userId="f5706599-0511-47d4-a44f-3ad6f3573381" providerId="ADAL" clId="{0A1AD041-7EF5-417E-96E2-BB763FE88643}" dt="2023-08-20T09:14:01.130" v="81" actId="20577"/>
        <pc:sldMkLst>
          <pc:docMk/>
          <pc:sldMk cId="984092432" sldId="267"/>
        </pc:sldMkLst>
        <pc:spChg chg="mod">
          <ac:chgData name="Mudiganti, Seshu Kumar" userId="f5706599-0511-47d4-a44f-3ad6f3573381" providerId="ADAL" clId="{0A1AD041-7EF5-417E-96E2-BB763FE88643}" dt="2023-08-20T09:14:01.130" v="81" actId="20577"/>
          <ac:spMkLst>
            <pc:docMk/>
            <pc:sldMk cId="984092432" sldId="267"/>
            <ac:spMk id="3" creationId="{00000000-0000-0000-0000-000000000000}"/>
          </ac:spMkLst>
        </pc:spChg>
      </pc:sldChg>
      <pc:sldChg chg="modSp add mod">
        <pc:chgData name="Mudiganti, Seshu Kumar" userId="f5706599-0511-47d4-a44f-3ad6f3573381" providerId="ADAL" clId="{0A1AD041-7EF5-417E-96E2-BB763FE88643}" dt="2023-08-20T08:49:36.837" v="1" actId="207"/>
        <pc:sldMkLst>
          <pc:docMk/>
          <pc:sldMk cId="62950955" sldId="271"/>
        </pc:sldMkLst>
        <pc:spChg chg="mod">
          <ac:chgData name="Mudiganti, Seshu Kumar" userId="f5706599-0511-47d4-a44f-3ad6f3573381" providerId="ADAL" clId="{0A1AD041-7EF5-417E-96E2-BB763FE88643}" dt="2023-08-20T08:49:36.837" v="1" actId="207"/>
          <ac:spMkLst>
            <pc:docMk/>
            <pc:sldMk cId="62950955" sldId="271"/>
            <ac:spMk id="3" creationId="{00000000-0000-0000-0000-000000000000}"/>
          </ac:spMkLst>
        </pc:spChg>
      </pc:sldChg>
      <pc:sldChg chg="addSp delSp modSp del mod">
        <pc:chgData name="Mudiganti, Seshu Kumar" userId="f5706599-0511-47d4-a44f-3ad6f3573381" providerId="ADAL" clId="{0A1AD041-7EF5-417E-96E2-BB763FE88643}" dt="2023-08-23T02:34:37.848" v="82" actId="47"/>
        <pc:sldMkLst>
          <pc:docMk/>
          <pc:sldMk cId="2597310079" sldId="274"/>
        </pc:sldMkLst>
        <pc:spChg chg="add mod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3" creationId="{D08A82B3-ACD2-DB81-2906-F075F314316B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4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5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6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7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8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11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20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22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33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36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37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38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39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43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44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45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46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47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48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49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50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51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52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53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54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55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56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57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60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71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72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73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77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78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79" creationId="{00000000-0000-0000-0000-000000000000}"/>
          </ac:spMkLst>
        </pc:spChg>
        <pc:spChg chg="del">
          <ac:chgData name="Mudiganti, Seshu Kumar" userId="f5706599-0511-47d4-a44f-3ad6f3573381" providerId="ADAL" clId="{0A1AD041-7EF5-417E-96E2-BB763FE88643}" dt="2023-08-20T08:52:29.868" v="36" actId="21"/>
          <ac:spMkLst>
            <pc:docMk/>
            <pc:sldMk cId="2597310079" sldId="274"/>
            <ac:spMk id="80" creationId="{00000000-0000-0000-0000-000000000000}"/>
          </ac:spMkLst>
        </pc:spChg>
        <pc:cxnChg chg="del mod">
          <ac:chgData name="Mudiganti, Seshu Kumar" userId="f5706599-0511-47d4-a44f-3ad6f3573381" providerId="ADAL" clId="{0A1AD041-7EF5-417E-96E2-BB763FE88643}" dt="2023-08-20T08:52:29.868" v="36" actId="21"/>
          <ac:cxnSpMkLst>
            <pc:docMk/>
            <pc:sldMk cId="2597310079" sldId="274"/>
            <ac:cxnSpMk id="9" creationId="{00000000-0000-0000-0000-000000000000}"/>
          </ac:cxnSpMkLst>
        </pc:cxnChg>
        <pc:cxnChg chg="del mod">
          <ac:chgData name="Mudiganti, Seshu Kumar" userId="f5706599-0511-47d4-a44f-3ad6f3573381" providerId="ADAL" clId="{0A1AD041-7EF5-417E-96E2-BB763FE88643}" dt="2023-08-20T08:52:29.868" v="36" actId="21"/>
          <ac:cxnSpMkLst>
            <pc:docMk/>
            <pc:sldMk cId="2597310079" sldId="274"/>
            <ac:cxnSpMk id="13" creationId="{00000000-0000-0000-0000-000000000000}"/>
          </ac:cxnSpMkLst>
        </pc:cxnChg>
        <pc:cxnChg chg="del mod">
          <ac:chgData name="Mudiganti, Seshu Kumar" userId="f5706599-0511-47d4-a44f-3ad6f3573381" providerId="ADAL" clId="{0A1AD041-7EF5-417E-96E2-BB763FE88643}" dt="2023-08-20T08:52:29.868" v="36" actId="21"/>
          <ac:cxnSpMkLst>
            <pc:docMk/>
            <pc:sldMk cId="2597310079" sldId="274"/>
            <ac:cxnSpMk id="18" creationId="{00000000-0000-0000-0000-000000000000}"/>
          </ac:cxnSpMkLst>
        </pc:cxnChg>
        <pc:cxnChg chg="del mod">
          <ac:chgData name="Mudiganti, Seshu Kumar" userId="f5706599-0511-47d4-a44f-3ad6f3573381" providerId="ADAL" clId="{0A1AD041-7EF5-417E-96E2-BB763FE88643}" dt="2023-08-20T08:52:29.868" v="36" actId="21"/>
          <ac:cxnSpMkLst>
            <pc:docMk/>
            <pc:sldMk cId="2597310079" sldId="274"/>
            <ac:cxnSpMk id="23" creationId="{00000000-0000-0000-0000-000000000000}"/>
          </ac:cxnSpMkLst>
        </pc:cxnChg>
        <pc:cxnChg chg="del mod">
          <ac:chgData name="Mudiganti, Seshu Kumar" userId="f5706599-0511-47d4-a44f-3ad6f3573381" providerId="ADAL" clId="{0A1AD041-7EF5-417E-96E2-BB763FE88643}" dt="2023-08-20T08:52:29.868" v="36" actId="21"/>
          <ac:cxnSpMkLst>
            <pc:docMk/>
            <pc:sldMk cId="2597310079" sldId="274"/>
            <ac:cxnSpMk id="25" creationId="{00000000-0000-0000-0000-000000000000}"/>
          </ac:cxnSpMkLst>
        </pc:cxnChg>
        <pc:cxnChg chg="del">
          <ac:chgData name="Mudiganti, Seshu Kumar" userId="f5706599-0511-47d4-a44f-3ad6f3573381" providerId="ADAL" clId="{0A1AD041-7EF5-417E-96E2-BB763FE88643}" dt="2023-08-20T08:52:29.868" v="36" actId="21"/>
          <ac:cxnSpMkLst>
            <pc:docMk/>
            <pc:sldMk cId="2597310079" sldId="274"/>
            <ac:cxnSpMk id="31" creationId="{00000000-0000-0000-0000-000000000000}"/>
          </ac:cxnSpMkLst>
        </pc:cxnChg>
        <pc:cxnChg chg="del">
          <ac:chgData name="Mudiganti, Seshu Kumar" userId="f5706599-0511-47d4-a44f-3ad6f3573381" providerId="ADAL" clId="{0A1AD041-7EF5-417E-96E2-BB763FE88643}" dt="2023-08-20T08:52:29.868" v="36" actId="21"/>
          <ac:cxnSpMkLst>
            <pc:docMk/>
            <pc:sldMk cId="2597310079" sldId="274"/>
            <ac:cxnSpMk id="34" creationId="{00000000-0000-0000-0000-000000000000}"/>
          </ac:cxnSpMkLst>
        </pc:cxnChg>
        <pc:cxnChg chg="del mod">
          <ac:chgData name="Mudiganti, Seshu Kumar" userId="f5706599-0511-47d4-a44f-3ad6f3573381" providerId="ADAL" clId="{0A1AD041-7EF5-417E-96E2-BB763FE88643}" dt="2023-08-20T08:52:29.868" v="36" actId="21"/>
          <ac:cxnSpMkLst>
            <pc:docMk/>
            <pc:sldMk cId="2597310079" sldId="274"/>
            <ac:cxnSpMk id="58" creationId="{00000000-0000-0000-0000-000000000000}"/>
          </ac:cxnSpMkLst>
        </pc:cxnChg>
        <pc:cxnChg chg="del mod">
          <ac:chgData name="Mudiganti, Seshu Kumar" userId="f5706599-0511-47d4-a44f-3ad6f3573381" providerId="ADAL" clId="{0A1AD041-7EF5-417E-96E2-BB763FE88643}" dt="2023-08-20T08:52:29.868" v="36" actId="21"/>
          <ac:cxnSpMkLst>
            <pc:docMk/>
            <pc:sldMk cId="2597310079" sldId="274"/>
            <ac:cxnSpMk id="59" creationId="{00000000-0000-0000-0000-000000000000}"/>
          </ac:cxnSpMkLst>
        </pc:cxnChg>
        <pc:cxnChg chg="del mod">
          <ac:chgData name="Mudiganti, Seshu Kumar" userId="f5706599-0511-47d4-a44f-3ad6f3573381" providerId="ADAL" clId="{0A1AD041-7EF5-417E-96E2-BB763FE88643}" dt="2023-08-20T08:52:29.868" v="36" actId="21"/>
          <ac:cxnSpMkLst>
            <pc:docMk/>
            <pc:sldMk cId="2597310079" sldId="274"/>
            <ac:cxnSpMk id="74" creationId="{00000000-0000-0000-0000-000000000000}"/>
          </ac:cxnSpMkLst>
        </pc:cxnChg>
        <pc:cxnChg chg="del mod">
          <ac:chgData name="Mudiganti, Seshu Kumar" userId="f5706599-0511-47d4-a44f-3ad6f3573381" providerId="ADAL" clId="{0A1AD041-7EF5-417E-96E2-BB763FE88643}" dt="2023-08-20T08:52:29.868" v="36" actId="21"/>
          <ac:cxnSpMkLst>
            <pc:docMk/>
            <pc:sldMk cId="2597310079" sldId="274"/>
            <ac:cxnSpMk id="81" creationId="{00000000-0000-0000-0000-000000000000}"/>
          </ac:cxnSpMkLst>
        </pc:cxnChg>
        <pc:cxnChg chg="del">
          <ac:chgData name="Mudiganti, Seshu Kumar" userId="f5706599-0511-47d4-a44f-3ad6f3573381" providerId="ADAL" clId="{0A1AD041-7EF5-417E-96E2-BB763FE88643}" dt="2023-08-20T08:52:29.868" v="36" actId="21"/>
          <ac:cxnSpMkLst>
            <pc:docMk/>
            <pc:sldMk cId="2597310079" sldId="274"/>
            <ac:cxnSpMk id="82" creationId="{00000000-0000-0000-0000-000000000000}"/>
          </ac:cxnSpMkLst>
        </pc:cxnChg>
      </pc:sldChg>
      <pc:sldChg chg="modSp mod">
        <pc:chgData name="Mudiganti, Seshu Kumar" userId="f5706599-0511-47d4-a44f-3ad6f3573381" providerId="ADAL" clId="{0A1AD041-7EF5-417E-96E2-BB763FE88643}" dt="2023-08-20T08:51:34.114" v="29" actId="207"/>
        <pc:sldMkLst>
          <pc:docMk/>
          <pc:sldMk cId="2580219443" sldId="279"/>
        </pc:sldMkLst>
        <pc:spChg chg="mod">
          <ac:chgData name="Mudiganti, Seshu Kumar" userId="f5706599-0511-47d4-a44f-3ad6f3573381" providerId="ADAL" clId="{0A1AD041-7EF5-417E-96E2-BB763FE88643}" dt="2023-08-20T08:51:34.114" v="29" actId="207"/>
          <ac:spMkLst>
            <pc:docMk/>
            <pc:sldMk cId="2580219443" sldId="279"/>
            <ac:spMk id="3" creationId="{AEC53CC3-D87C-AAD9-1762-2EB42D4C9AF8}"/>
          </ac:spMkLst>
        </pc:spChg>
      </pc:sldChg>
      <pc:sldChg chg="add">
        <pc:chgData name="Mudiganti, Seshu Kumar" userId="f5706599-0511-47d4-a44f-3ad6f3573381" providerId="ADAL" clId="{0A1AD041-7EF5-417E-96E2-BB763FE88643}" dt="2023-08-20T08:49:28.576" v="0"/>
        <pc:sldMkLst>
          <pc:docMk/>
          <pc:sldMk cId="1751305843" sldId="280"/>
        </pc:sldMkLst>
      </pc:sldChg>
      <pc:sldChg chg="modSp mod">
        <pc:chgData name="Mudiganti, Seshu Kumar" userId="f5706599-0511-47d4-a44f-3ad6f3573381" providerId="ADAL" clId="{0A1AD041-7EF5-417E-96E2-BB763FE88643}" dt="2023-08-20T08:53:26.720" v="77" actId="20577"/>
        <pc:sldMkLst>
          <pc:docMk/>
          <pc:sldMk cId="1705596936" sldId="293"/>
        </pc:sldMkLst>
        <pc:spChg chg="mod">
          <ac:chgData name="Mudiganti, Seshu Kumar" userId="f5706599-0511-47d4-a44f-3ad6f3573381" providerId="ADAL" clId="{0A1AD041-7EF5-417E-96E2-BB763FE88643}" dt="2023-08-20T08:53:26.720" v="77" actId="20577"/>
          <ac:spMkLst>
            <pc:docMk/>
            <pc:sldMk cId="1705596936" sldId="293"/>
            <ac:spMk id="349" creationId="{00000000-0000-0000-0000-000000000000}"/>
          </ac:spMkLst>
        </pc:spChg>
      </pc:sldChg>
      <pc:sldChg chg="addSp delSp modSp new mod">
        <pc:chgData name="Mudiganti, Seshu Kumar" userId="f5706599-0511-47d4-a44f-3ad6f3573381" providerId="ADAL" clId="{0A1AD041-7EF5-417E-96E2-BB763FE88643}" dt="2023-08-20T08:51:01.993" v="19" actId="1076"/>
        <pc:sldMkLst>
          <pc:docMk/>
          <pc:sldMk cId="730244036" sldId="294"/>
        </pc:sldMkLst>
        <pc:spChg chg="del mod">
          <ac:chgData name="Mudiganti, Seshu Kumar" userId="f5706599-0511-47d4-a44f-3ad6f3573381" providerId="ADAL" clId="{0A1AD041-7EF5-417E-96E2-BB763FE88643}" dt="2023-08-20T08:50:38.264" v="12" actId="478"/>
          <ac:spMkLst>
            <pc:docMk/>
            <pc:sldMk cId="730244036" sldId="294"/>
            <ac:spMk id="2" creationId="{6B6CE56A-804A-0590-9802-6DD28523D189}"/>
          </ac:spMkLst>
        </pc:spChg>
        <pc:spChg chg="del">
          <ac:chgData name="Mudiganti, Seshu Kumar" userId="f5706599-0511-47d4-a44f-3ad6f3573381" providerId="ADAL" clId="{0A1AD041-7EF5-417E-96E2-BB763FE88643}" dt="2023-08-20T08:50:24.168" v="6" actId="478"/>
          <ac:spMkLst>
            <pc:docMk/>
            <pc:sldMk cId="730244036" sldId="294"/>
            <ac:spMk id="3" creationId="{7409A001-A640-6B12-566E-68020152E679}"/>
          </ac:spMkLst>
        </pc:spChg>
        <pc:spChg chg="add mod">
          <ac:chgData name="Mudiganti, Seshu Kumar" userId="f5706599-0511-47d4-a44f-3ad6f3573381" providerId="ADAL" clId="{0A1AD041-7EF5-417E-96E2-BB763FE88643}" dt="2023-08-20T08:50:55.036" v="17" actId="12"/>
          <ac:spMkLst>
            <pc:docMk/>
            <pc:sldMk cId="730244036" sldId="294"/>
            <ac:spMk id="4" creationId="{0E0F3316-6D16-2A07-1501-56E69283F3AD}"/>
          </ac:spMkLst>
        </pc:spChg>
        <pc:picChg chg="add mod">
          <ac:chgData name="Mudiganti, Seshu Kumar" userId="f5706599-0511-47d4-a44f-3ad6f3573381" providerId="ADAL" clId="{0A1AD041-7EF5-417E-96E2-BB763FE88643}" dt="2023-08-20T08:51:01.993" v="19" actId="1076"/>
          <ac:picMkLst>
            <pc:docMk/>
            <pc:sldMk cId="730244036" sldId="294"/>
            <ac:picMk id="5" creationId="{17A08920-1194-5629-D4BB-82582CDF1170}"/>
          </ac:picMkLst>
        </pc:picChg>
      </pc:sldChg>
      <pc:sldChg chg="addSp delSp modSp new mod">
        <pc:chgData name="Mudiganti, Seshu Kumar" userId="f5706599-0511-47d4-a44f-3ad6f3573381" providerId="ADAL" clId="{0A1AD041-7EF5-417E-96E2-BB763FE88643}" dt="2023-08-20T08:53:04.053" v="65" actId="20577"/>
        <pc:sldMkLst>
          <pc:docMk/>
          <pc:sldMk cId="1508890160" sldId="295"/>
        </pc:sldMkLst>
        <pc:spChg chg="del mod">
          <ac:chgData name="Mudiganti, Seshu Kumar" userId="f5706599-0511-47d4-a44f-3ad6f3573381" providerId="ADAL" clId="{0A1AD041-7EF5-417E-96E2-BB763FE88643}" dt="2023-08-20T08:52:40.588" v="41" actId="478"/>
          <ac:spMkLst>
            <pc:docMk/>
            <pc:sldMk cId="1508890160" sldId="295"/>
            <ac:spMk id="2" creationId="{B168F584-BF6F-B381-B34B-7D359F61FF5B}"/>
          </ac:spMkLst>
        </pc:spChg>
        <pc:spChg chg="del mod">
          <ac:chgData name="Mudiganti, Seshu Kumar" userId="f5706599-0511-47d4-a44f-3ad6f3573381" providerId="ADAL" clId="{0A1AD041-7EF5-417E-96E2-BB763FE88643}" dt="2023-08-20T08:52:52.251" v="46" actId="478"/>
          <ac:spMkLst>
            <pc:docMk/>
            <pc:sldMk cId="1508890160" sldId="295"/>
            <ac:spMk id="3" creationId="{4B1C7B30-BADE-AAA0-40E6-BBA812B7327A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4" creationId="{CDCCA721-8B4A-17C5-EB55-F353E6520EDA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5" creationId="{6FC4CE66-E378-B318-FACA-3B1F6F2F1F1C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6" creationId="{DA7D92AC-0875-A3EF-C312-7FD5C0421F13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7" creationId="{BE25EE90-84E9-3243-B6D8-E21A74B56A14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8" creationId="{4B28E36F-4A6E-089E-2279-D5E5E4FDBECE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10" creationId="{F5662FE9-79BF-0F77-FE02-CC6E54495FB9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12" creationId="{BF3573F5-4F9A-A210-A231-89F53B36272F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13" creationId="{54BC7C0A-7299-590F-91AC-063B31FFC6E0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16" creationId="{6ACA1120-1028-A666-5695-B9862044F8AF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18" creationId="{0B22411C-C0C7-C41B-F7B4-285AB342C6A7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19" creationId="{5BC74A68-1031-F09B-3710-C09FA81C1C7A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20" creationId="{E356F986-1D7F-83E8-0E4E-7A2B11AE714E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21" creationId="{D1371D3A-EB96-95C5-C797-24F2EAE32F56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22" creationId="{7128F17C-72DA-D803-2245-32849D6AE4EF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23" creationId="{4922BF6D-111A-5131-D3E3-98EE37D4D886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24" creationId="{8F04CA3D-15BD-4AB4-05E5-086A5D458835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25" creationId="{CE7BE292-55E0-B050-029A-5B67884B5A3F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26" creationId="{F563DBB5-B11E-A6A3-615F-D21B10AE9813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27" creationId="{6F2CE777-AD6A-E67F-2A4D-1C4C6A4F18BC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28" creationId="{E1D85C8C-2553-AA04-7E06-1563D9556E1D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29" creationId="{4FE4B72F-0475-C88B-99AC-02CAFFD00139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30" creationId="{9A09D899-B713-89E4-7D60-352AEBA5A376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31" creationId="{DB1B2E31-EE65-0319-4A25-6F0994426C70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32" creationId="{C91E2E6A-2030-A2F6-6250-BDE883F2554C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33" creationId="{73A22F81-2FD5-7C3F-41C8-2EFDBBD60D6E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35" creationId="{B9E42058-AE72-E10B-4D67-D8A768EAA8C2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36" creationId="{DCF7D9A3-0372-AE5F-2905-B1FB1DD73332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37" creationId="{B50CF4ED-CC2A-EE07-0CCE-DA394981D4DD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39" creationId="{C7CE6BB7-7330-2838-4FBC-50C45A841CFF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40" creationId="{C90CFC9C-70D7-524A-AD91-96AD52D19519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41" creationId="{391A9263-A0EF-52A8-2C79-8286BFAC3B8B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44" creationId="{121D9591-3BD5-45F1-A0C4-331232BDD78D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45" creationId="{029E937E-060E-FE50-0209-9D6541B0DA06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46" creationId="{7988D3CA-BBA6-FF0C-F64D-C16A6462DC5D}"/>
          </ac:spMkLst>
        </pc:spChg>
        <pc:spChg chg="add mod">
          <ac:chgData name="Mudiganti, Seshu Kumar" userId="f5706599-0511-47d4-a44f-3ad6f3573381" providerId="ADAL" clId="{0A1AD041-7EF5-417E-96E2-BB763FE88643}" dt="2023-08-20T08:52:57.861" v="61" actId="1037"/>
          <ac:spMkLst>
            <pc:docMk/>
            <pc:sldMk cId="1508890160" sldId="295"/>
            <ac:spMk id="47" creationId="{552AC9D9-319E-3B13-4AFD-C87CC351DCCD}"/>
          </ac:spMkLst>
        </pc:spChg>
        <pc:spChg chg="add mod">
          <ac:chgData name="Mudiganti, Seshu Kumar" userId="f5706599-0511-47d4-a44f-3ad6f3573381" providerId="ADAL" clId="{0A1AD041-7EF5-417E-96E2-BB763FE88643}" dt="2023-08-20T08:53:04.053" v="65" actId="20577"/>
          <ac:spMkLst>
            <pc:docMk/>
            <pc:sldMk cId="1508890160" sldId="295"/>
            <ac:spMk id="51" creationId="{40493244-C6B9-669F-E541-A955B045C347}"/>
          </ac:spMkLst>
        </pc:spChg>
        <pc:cxnChg chg="add mod">
          <ac:chgData name="Mudiganti, Seshu Kumar" userId="f5706599-0511-47d4-a44f-3ad6f3573381" providerId="ADAL" clId="{0A1AD041-7EF5-417E-96E2-BB763FE88643}" dt="2023-08-20T08:52:57.861" v="61" actId="1037"/>
          <ac:cxnSpMkLst>
            <pc:docMk/>
            <pc:sldMk cId="1508890160" sldId="295"/>
            <ac:cxnSpMk id="9" creationId="{8DF0C52F-2AB8-E2E2-B368-BF4F137253E5}"/>
          </ac:cxnSpMkLst>
        </pc:cxnChg>
        <pc:cxnChg chg="add mod">
          <ac:chgData name="Mudiganti, Seshu Kumar" userId="f5706599-0511-47d4-a44f-3ad6f3573381" providerId="ADAL" clId="{0A1AD041-7EF5-417E-96E2-BB763FE88643}" dt="2023-08-20T08:52:57.861" v="61" actId="1037"/>
          <ac:cxnSpMkLst>
            <pc:docMk/>
            <pc:sldMk cId="1508890160" sldId="295"/>
            <ac:cxnSpMk id="11" creationId="{1F3ABDC9-586A-3DD8-D9DB-DD8932DB0590}"/>
          </ac:cxnSpMkLst>
        </pc:cxnChg>
        <pc:cxnChg chg="add mod">
          <ac:chgData name="Mudiganti, Seshu Kumar" userId="f5706599-0511-47d4-a44f-3ad6f3573381" providerId="ADAL" clId="{0A1AD041-7EF5-417E-96E2-BB763FE88643}" dt="2023-08-20T08:52:57.861" v="61" actId="1037"/>
          <ac:cxnSpMkLst>
            <pc:docMk/>
            <pc:sldMk cId="1508890160" sldId="295"/>
            <ac:cxnSpMk id="14" creationId="{25079A37-73A3-AE0A-663E-C79FA9C86342}"/>
          </ac:cxnSpMkLst>
        </pc:cxnChg>
        <pc:cxnChg chg="add mod">
          <ac:chgData name="Mudiganti, Seshu Kumar" userId="f5706599-0511-47d4-a44f-3ad6f3573381" providerId="ADAL" clId="{0A1AD041-7EF5-417E-96E2-BB763FE88643}" dt="2023-08-20T08:52:57.861" v="61" actId="1037"/>
          <ac:cxnSpMkLst>
            <pc:docMk/>
            <pc:sldMk cId="1508890160" sldId="295"/>
            <ac:cxnSpMk id="15" creationId="{BF205CB3-5C0E-3E2F-7F95-063181D49E0D}"/>
          </ac:cxnSpMkLst>
        </pc:cxnChg>
        <pc:cxnChg chg="add mod">
          <ac:chgData name="Mudiganti, Seshu Kumar" userId="f5706599-0511-47d4-a44f-3ad6f3573381" providerId="ADAL" clId="{0A1AD041-7EF5-417E-96E2-BB763FE88643}" dt="2023-08-20T08:52:57.861" v="61" actId="1037"/>
          <ac:cxnSpMkLst>
            <pc:docMk/>
            <pc:sldMk cId="1508890160" sldId="295"/>
            <ac:cxnSpMk id="17" creationId="{E66CB41D-6E0E-DA23-5758-9391C8E4CB42}"/>
          </ac:cxnSpMkLst>
        </pc:cxnChg>
        <pc:cxnChg chg="add mod">
          <ac:chgData name="Mudiganti, Seshu Kumar" userId="f5706599-0511-47d4-a44f-3ad6f3573381" providerId="ADAL" clId="{0A1AD041-7EF5-417E-96E2-BB763FE88643}" dt="2023-08-20T08:52:57.861" v="61" actId="1037"/>
          <ac:cxnSpMkLst>
            <pc:docMk/>
            <pc:sldMk cId="1508890160" sldId="295"/>
            <ac:cxnSpMk id="34" creationId="{CBADB085-3AEB-92F9-DBCA-53F018491FCA}"/>
          </ac:cxnSpMkLst>
        </pc:cxnChg>
        <pc:cxnChg chg="add mod">
          <ac:chgData name="Mudiganti, Seshu Kumar" userId="f5706599-0511-47d4-a44f-3ad6f3573381" providerId="ADAL" clId="{0A1AD041-7EF5-417E-96E2-BB763FE88643}" dt="2023-08-20T08:52:57.861" v="61" actId="1037"/>
          <ac:cxnSpMkLst>
            <pc:docMk/>
            <pc:sldMk cId="1508890160" sldId="295"/>
            <ac:cxnSpMk id="38" creationId="{483A82ED-7F1D-BBD4-4714-8A8850C3D303}"/>
          </ac:cxnSpMkLst>
        </pc:cxnChg>
        <pc:cxnChg chg="add mod">
          <ac:chgData name="Mudiganti, Seshu Kumar" userId="f5706599-0511-47d4-a44f-3ad6f3573381" providerId="ADAL" clId="{0A1AD041-7EF5-417E-96E2-BB763FE88643}" dt="2023-08-20T08:52:57.861" v="61" actId="1037"/>
          <ac:cxnSpMkLst>
            <pc:docMk/>
            <pc:sldMk cId="1508890160" sldId="295"/>
            <ac:cxnSpMk id="42" creationId="{618282B8-9F48-CA67-6951-BC47B2B48495}"/>
          </ac:cxnSpMkLst>
        </pc:cxnChg>
        <pc:cxnChg chg="add mod">
          <ac:chgData name="Mudiganti, Seshu Kumar" userId="f5706599-0511-47d4-a44f-3ad6f3573381" providerId="ADAL" clId="{0A1AD041-7EF5-417E-96E2-BB763FE88643}" dt="2023-08-20T08:52:57.861" v="61" actId="1037"/>
          <ac:cxnSpMkLst>
            <pc:docMk/>
            <pc:sldMk cId="1508890160" sldId="295"/>
            <ac:cxnSpMk id="43" creationId="{48E376FC-BCAA-11FE-F68A-3FF0BEA20CA9}"/>
          </ac:cxnSpMkLst>
        </pc:cxnChg>
        <pc:cxnChg chg="add mod">
          <ac:chgData name="Mudiganti, Seshu Kumar" userId="f5706599-0511-47d4-a44f-3ad6f3573381" providerId="ADAL" clId="{0A1AD041-7EF5-417E-96E2-BB763FE88643}" dt="2023-08-20T08:52:57.861" v="61" actId="1037"/>
          <ac:cxnSpMkLst>
            <pc:docMk/>
            <pc:sldMk cId="1508890160" sldId="295"/>
            <ac:cxnSpMk id="48" creationId="{E48AAEE2-39D1-9B43-4785-D0853B0FF5A4}"/>
          </ac:cxnSpMkLst>
        </pc:cxnChg>
        <pc:cxnChg chg="add mod">
          <ac:chgData name="Mudiganti, Seshu Kumar" userId="f5706599-0511-47d4-a44f-3ad6f3573381" providerId="ADAL" clId="{0A1AD041-7EF5-417E-96E2-BB763FE88643}" dt="2023-08-20T08:52:57.861" v="61" actId="1037"/>
          <ac:cxnSpMkLst>
            <pc:docMk/>
            <pc:sldMk cId="1508890160" sldId="295"/>
            <ac:cxnSpMk id="49" creationId="{20EEB470-C899-6B40-897A-FFB6863A47DD}"/>
          </ac:cxnSpMkLst>
        </pc:cxnChg>
        <pc:cxnChg chg="add mod">
          <ac:chgData name="Mudiganti, Seshu Kumar" userId="f5706599-0511-47d4-a44f-3ad6f3573381" providerId="ADAL" clId="{0A1AD041-7EF5-417E-96E2-BB763FE88643}" dt="2023-08-20T08:52:57.861" v="61" actId="1037"/>
          <ac:cxnSpMkLst>
            <pc:docMk/>
            <pc:sldMk cId="1508890160" sldId="295"/>
            <ac:cxnSpMk id="50" creationId="{5C46008E-B444-50FC-A085-44F98CA7B07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8DD8E-CF5C-44A1-947C-62E74B529158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EA1D7-8434-4BC3-ADC0-BB07A6BB1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87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42795c305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42795c305d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472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789E-1FC9-CE4B-B453-2AA144D753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6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789E-1FC9-CE4B-B453-2AA144D753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52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789E-1FC9-CE4B-B453-2AA144D753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54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35A8F-E288-9EDE-C42A-34456A334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6A0B5-BB48-475E-28A7-384B33EE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A6328-2A1B-6BD4-8946-FFC2B53F5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EB64-23EB-41E2-AF66-A4278C639278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89947-BB26-65AE-BE98-CD2B01FA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08196-F8A8-CCE7-A304-6F42A630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664F-121C-4348-80B6-3BF190B6D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12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B6B2-4871-4604-1B4E-1876D249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80EB7-3121-A329-6DCD-1BAB9699E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70E35-01C7-6655-96AA-2700D1DD8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EB64-23EB-41E2-AF66-A4278C639278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55FD3-D218-4EBB-F7FF-CBF37C6DD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E3E6D-D292-DFA5-BB6C-7F302006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664F-121C-4348-80B6-3BF190B6D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89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C5B833-DB55-19DC-F524-09AC0704E0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CB4A3-AC40-C650-56F8-CAC8D990F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7DF86-5216-E487-0280-8B5F5819D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EB64-23EB-41E2-AF66-A4278C639278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AD8A0-5E22-4754-6D9F-3A5D0977A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9438B-67EC-C91A-E7C6-7C5D657F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664F-121C-4348-80B6-3BF190B6D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92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-1"/>
            <a:ext cx="12192000" cy="9547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2963" y="6489324"/>
            <a:ext cx="3601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8704" y="6504192"/>
            <a:ext cx="607358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6C9CD605-947A-3C4E-98CB-B055F943F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14961" y="197831"/>
            <a:ext cx="11506200" cy="538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14325" y="1138238"/>
            <a:ext cx="11506200" cy="51704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2688061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3484-1965-E817-4A49-A0836DD7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A8C75-A23A-264D-1C89-F47383ACC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96FF8-16C9-C5E9-1AB4-DF5432687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EB64-23EB-41E2-AF66-A4278C639278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1BB53-9D08-4CC5-853B-708F1C12E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5C58C-9C46-AF23-DE36-DC1936CF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664F-121C-4348-80B6-3BF190B6D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CBB0-7C09-DCDF-7A65-D8472EDF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DE781-289C-1400-F264-29F240F1B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13F8B-7718-4656-FCD3-9B18EEE6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EB64-23EB-41E2-AF66-A4278C639278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5509C-97F1-2718-0521-B488794A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9610-C304-94A0-B1A2-F781EF31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664F-121C-4348-80B6-3BF190B6D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5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42698-20DC-512F-2C8F-DDE2E391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9529-C711-8EEB-84B0-99235ABE0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DD55-0907-FFD9-E57A-AD46325B1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09781-6327-F7B6-92E4-AB8523C4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EB64-23EB-41E2-AF66-A4278C639278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85CD5-E49F-1F32-DA86-E5FA79E4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9B6F6-843A-0EBD-FAAE-84CC86F6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664F-121C-4348-80B6-3BF190B6D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32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E789-4EA6-BA2A-9535-64CF87E72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3CE3-5362-9F09-AF3C-B9455006A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2D020-9200-A2C3-31D2-2A51D6146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4DAA4-1FF9-9F33-CACC-2502C10B5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B619CB-A6BC-3AE4-54FF-4845A245D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819995-67E4-9759-85A1-CAD4BABA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EB64-23EB-41E2-AF66-A4278C639278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507026-0D71-BF83-B34B-DAA92505C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08E3A2-2128-5C87-3904-3590FA34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664F-121C-4348-80B6-3BF190B6D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3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5366-2032-25B8-1B71-B5D951FA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A9DBA-159A-35BF-ED81-FD2DAFB77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EB64-23EB-41E2-AF66-A4278C639278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2267F-F295-42EC-BBBD-EC7307DD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B1B94-479B-D7CA-054A-A9D3056D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664F-121C-4348-80B6-3BF190B6D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91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113B1B-624F-06DB-F53F-993A1F672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EB64-23EB-41E2-AF66-A4278C639278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6EF862-9703-C90D-5EA1-A1656144B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5E7DC-677A-BD25-41CF-D8765EE2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664F-121C-4348-80B6-3BF190B6D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23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CCDD-70CE-0E6A-412C-12028A1C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81B9B-B2AF-A124-38D2-B38621BD5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11F2A-EF36-09ED-EF83-EDE263F2D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D2779-3C65-2B6D-8CBD-9785D4B7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EB64-23EB-41E2-AF66-A4278C639278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E990E-BAA4-2518-F757-62A22B2FF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EFFE9-A238-4DC0-BD1B-010EB577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664F-121C-4348-80B6-3BF190B6D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0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C170-90F8-CB47-8BC8-33D7F38C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3649D0-FD7F-2581-B420-F6DEC2832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FEDA9-D3F2-48F4-1CDE-A6547F062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2874B-C82D-ADFF-47BA-A511C812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EB64-23EB-41E2-AF66-A4278C639278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6A0CA-0E2E-147C-F540-73AB7B486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F8AC2-9ABB-436A-77F8-18E36053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664F-121C-4348-80B6-3BF190B6D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3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0B51D-EE8D-0E62-BAFA-4B844889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060B6-8C9E-E45D-C73C-A179BFA36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F93AE-3C42-40C3-CFD8-38787BBE6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DEB64-23EB-41E2-AF66-A4278C639278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18B59-74D9-FEDA-C51A-D9772012D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90BD8-2810-75A4-BD0D-8D99DFC77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5664F-121C-4348-80B6-3BF190B6D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2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42795c305d_0_144"/>
          <p:cNvSpPr txBox="1">
            <a:spLocks noGrp="1"/>
          </p:cNvSpPr>
          <p:nvPr>
            <p:ph type="title"/>
          </p:nvPr>
        </p:nvSpPr>
        <p:spPr>
          <a:xfrm>
            <a:off x="1790724" y="2794399"/>
            <a:ext cx="8610552" cy="1269202"/>
          </a:xfrm>
          <a:prstGeom prst="rect">
            <a:avLst/>
          </a:prstGeom>
        </p:spPr>
        <p:txBody>
          <a:bodyPr spcFirstLastPara="1" vert="horz" wrap="square" lIns="89742" tIns="44859" rIns="89742" bIns="44859" rtlCol="0" anchor="ctr" anchorCtr="0">
            <a:normAutofit fontScale="90000"/>
          </a:bodyPr>
          <a:lstStyle/>
          <a:p>
            <a:pPr marL="224394" algn="ctr">
              <a:lnSpc>
                <a:spcPct val="150000"/>
              </a:lnSpc>
              <a:spcBef>
                <a:spcPts val="982"/>
              </a:spcBef>
            </a:pPr>
            <a:r>
              <a:rPr lang="en-US" sz="4810" b="1" dirty="0">
                <a:solidFill>
                  <a:schemeClr val="tx1"/>
                </a:solidFill>
              </a:rPr>
              <a:t>ONAP – Introduction</a:t>
            </a:r>
            <a:endParaRPr sz="481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596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9CD605-947A-3C4E-98CB-B055F943FEB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ONAP Use Case – Run-Time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Instantiate virtual functions</a:t>
            </a:r>
          </a:p>
          <a:p>
            <a:endParaRPr lang="en-US" dirty="0"/>
          </a:p>
          <a:p>
            <a:r>
              <a:rPr lang="en-US" dirty="0" err="1"/>
              <a:t>LifeCycle</a:t>
            </a:r>
            <a:r>
              <a:rPr lang="en-US" dirty="0"/>
              <a:t>: start / stop / reset / scale up / scale down / configure…</a:t>
            </a:r>
          </a:p>
          <a:p>
            <a:endParaRPr lang="en-US" dirty="0"/>
          </a:p>
          <a:p>
            <a:r>
              <a:rPr lang="en-US" dirty="0"/>
              <a:t>Monitoring metrics</a:t>
            </a:r>
          </a:p>
          <a:p>
            <a:endParaRPr lang="en-US" dirty="0"/>
          </a:p>
          <a:p>
            <a:r>
              <a:rPr lang="en-US" dirty="0"/>
              <a:t>Control loops</a:t>
            </a:r>
          </a:p>
        </p:txBody>
      </p:sp>
    </p:spTree>
    <p:extLst>
      <p:ext uri="{BB962C8B-B14F-4D97-AF65-F5344CB8AC3E}">
        <p14:creationId xmlns:p14="http://schemas.microsoft.com/office/powerpoint/2010/main" val="292924771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9CD605-947A-3C4E-98CB-B055F943FEB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ONAP Control Loop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core/main ONAP components involved in C.L. are: DCAE, CLAMP, Policy and SO.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Control Loop </a:t>
            </a:r>
            <a:r>
              <a:rPr lang="en-US" dirty="0"/>
              <a:t>does several functions: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 </a:t>
            </a:r>
            <a:r>
              <a:rPr lang="en-US" sz="2200" b="1" dirty="0"/>
              <a:t>Collect</a:t>
            </a:r>
            <a:r>
              <a:rPr lang="en-US" sz="2200" dirty="0"/>
              <a:t> data about VNFs or VNF infrastructure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 </a:t>
            </a:r>
            <a:r>
              <a:rPr lang="en-US" sz="2200" b="1" dirty="0"/>
              <a:t>Compute</a:t>
            </a:r>
            <a:r>
              <a:rPr lang="en-US" sz="2200" dirty="0"/>
              <a:t> analytics based on collected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 For </a:t>
            </a:r>
            <a:r>
              <a:rPr lang="en-US" sz="2200" b="1" dirty="0"/>
              <a:t>open loop</a:t>
            </a:r>
            <a:r>
              <a:rPr lang="en-US" sz="2200" dirty="0"/>
              <a:t>, send message to ticketing system for human intervention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 For </a:t>
            </a:r>
            <a:r>
              <a:rPr lang="en-US" sz="2200" b="1" dirty="0"/>
              <a:t>closed loop</a:t>
            </a:r>
            <a:r>
              <a:rPr lang="en-US" sz="2200" dirty="0"/>
              <a:t>, execute one of many actions to remediate the network condition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 For </a:t>
            </a:r>
            <a:r>
              <a:rPr lang="en-US" sz="2200" b="1" dirty="0"/>
              <a:t>closed loop</a:t>
            </a:r>
            <a:r>
              <a:rPr lang="en-US" sz="2200" dirty="0"/>
              <a:t>, detect that a network condition has been corrected through our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75604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9CD605-947A-3C4E-98CB-B055F943FEB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ONAP Control Loop – Design Time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Choose/create microservices sequence that makes the Control Loop</a:t>
            </a:r>
          </a:p>
          <a:p>
            <a:pPr lvl="1"/>
            <a:r>
              <a:rPr lang="en-US" dirty="0"/>
              <a:t>Binding to a VNF in a Service</a:t>
            </a:r>
          </a:p>
          <a:p>
            <a:pPr lvl="1"/>
            <a:r>
              <a:rPr lang="en-US" dirty="0"/>
              <a:t>Choose from pre-existing sequence</a:t>
            </a:r>
          </a:p>
          <a:p>
            <a:pPr lvl="1"/>
            <a:r>
              <a:rPr lang="en-US" dirty="0"/>
              <a:t>Build a brand new sequence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Generate model file (YAML and cloudify blueprint) to be distributed to run-time part of control loop (DCAE/CLAMP)</a:t>
            </a:r>
          </a:p>
        </p:txBody>
      </p:sp>
    </p:spTree>
    <p:extLst>
      <p:ext uri="{BB962C8B-B14F-4D97-AF65-F5344CB8AC3E}">
        <p14:creationId xmlns:p14="http://schemas.microsoft.com/office/powerpoint/2010/main" val="2837597534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9CD605-947A-3C4E-98CB-B055F943FEB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961" y="188306"/>
            <a:ext cx="11506200" cy="53877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ONAP Control Loop Run-Time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Configuring</a:t>
            </a:r>
            <a:r>
              <a:rPr lang="en-US" dirty="0"/>
              <a:t> the Control Loop</a:t>
            </a:r>
          </a:p>
          <a:p>
            <a:pPr lvl="1"/>
            <a:r>
              <a:rPr lang="en-US" sz="2000" dirty="0"/>
              <a:t>Driven by the VNF (list of alarms,…)</a:t>
            </a:r>
          </a:p>
          <a:p>
            <a:pPr lvl="1"/>
            <a:r>
              <a:rPr lang="en-US" sz="2000" dirty="0"/>
              <a:t>Configuring microservices parameters values (configuration policies)</a:t>
            </a:r>
          </a:p>
          <a:p>
            <a:pPr lvl="1"/>
            <a:r>
              <a:rPr lang="en-US" sz="2000" dirty="0"/>
              <a:t>Configuring the action to be taken (operational policy)</a:t>
            </a:r>
          </a:p>
          <a:p>
            <a:pPr lvl="1"/>
            <a:endParaRPr lang="en-US" dirty="0"/>
          </a:p>
          <a:p>
            <a:r>
              <a:rPr lang="en-US" b="1" dirty="0"/>
              <a:t>Trigger Deployment </a:t>
            </a:r>
            <a:r>
              <a:rPr lang="en-US" dirty="0"/>
              <a:t>of Control Loop</a:t>
            </a:r>
          </a:p>
          <a:p>
            <a:pPr lvl="1"/>
            <a:r>
              <a:rPr lang="en-US" sz="2000" dirty="0"/>
              <a:t>Trigger API exposed by DCAE</a:t>
            </a:r>
          </a:p>
          <a:p>
            <a:pPr lvl="1"/>
            <a:endParaRPr lang="en-US" dirty="0"/>
          </a:p>
          <a:p>
            <a:r>
              <a:rPr lang="en-US" b="1" dirty="0"/>
              <a:t>Lifecycle Management </a:t>
            </a:r>
            <a:r>
              <a:rPr lang="en-US" dirty="0"/>
              <a:t>of the Control Loop</a:t>
            </a:r>
          </a:p>
          <a:p>
            <a:pPr lvl="1"/>
            <a:r>
              <a:rPr lang="en-US" sz="2000" dirty="0"/>
              <a:t>Stopping/restarting/updating configurations</a:t>
            </a:r>
          </a:p>
          <a:p>
            <a:pPr lvl="1"/>
            <a:r>
              <a:rPr lang="en-US" sz="2000" dirty="0"/>
              <a:t>Monitoring (status of the C.L.)</a:t>
            </a:r>
          </a:p>
        </p:txBody>
      </p:sp>
    </p:spTree>
    <p:extLst>
      <p:ext uri="{BB962C8B-B14F-4D97-AF65-F5344CB8AC3E}">
        <p14:creationId xmlns:p14="http://schemas.microsoft.com/office/powerpoint/2010/main" val="984092432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CCA721-8B4A-17C5-EB55-F353E6520EDA}"/>
              </a:ext>
            </a:extLst>
          </p:cNvPr>
          <p:cNvSpPr/>
          <p:nvPr/>
        </p:nvSpPr>
        <p:spPr>
          <a:xfrm>
            <a:off x="1483342" y="2168798"/>
            <a:ext cx="949082" cy="450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C4CE66-E378-B318-FACA-3B1F6F2F1F1C}"/>
              </a:ext>
            </a:extLst>
          </p:cNvPr>
          <p:cNvSpPr/>
          <p:nvPr/>
        </p:nvSpPr>
        <p:spPr>
          <a:xfrm>
            <a:off x="478637" y="1957583"/>
            <a:ext cx="8162498" cy="26184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1299921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9957" algn="l" defTabSz="1299921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9921" algn="l" defTabSz="1299921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949885" algn="l" defTabSz="1299921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599836" algn="l" defTabSz="1299921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249810" algn="l" defTabSz="1299921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899770" algn="l" defTabSz="1299921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4549728" algn="l" defTabSz="1299921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5199684" algn="l" defTabSz="1299921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7D92AC-0875-A3EF-C312-7FD5C0421F13}"/>
              </a:ext>
            </a:extLst>
          </p:cNvPr>
          <p:cNvSpPr/>
          <p:nvPr/>
        </p:nvSpPr>
        <p:spPr>
          <a:xfrm>
            <a:off x="311698" y="5159553"/>
            <a:ext cx="975224" cy="62196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9957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9921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9885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9836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49810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99770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49728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99684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US" sz="1320" b="1" dirty="0">
                <a:solidFill>
                  <a:srgbClr val="067AB4">
                    <a:lumMod val="50000"/>
                  </a:srgbClr>
                </a:solidFill>
              </a:rPr>
              <a:t>VNF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25EE90-84E9-3243-B6D8-E21A74B56A14}"/>
              </a:ext>
            </a:extLst>
          </p:cNvPr>
          <p:cNvSpPr/>
          <p:nvPr/>
        </p:nvSpPr>
        <p:spPr>
          <a:xfrm>
            <a:off x="3712187" y="4134781"/>
            <a:ext cx="2361585" cy="4247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9992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9957" algn="l" defTabSz="129992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9921" algn="l" defTabSz="129992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9885" algn="l" defTabSz="129992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9836" algn="l" defTabSz="129992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49810" algn="l" defTabSz="129992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99770" algn="l" defTabSz="129992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49728" algn="l" defTabSz="129992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99684" algn="l" defTabSz="129992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US" sz="2160" dirty="0">
                <a:solidFill>
                  <a:srgbClr val="000000"/>
                </a:solidFill>
                <a:ea typeface="ＭＳ Ｐゴシック" charset="0"/>
              </a:rPr>
              <a:t>DCAE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28E36F-4A6E-089E-2279-D5E5E4FDBECE}"/>
              </a:ext>
            </a:extLst>
          </p:cNvPr>
          <p:cNvSpPr/>
          <p:nvPr/>
        </p:nvSpPr>
        <p:spPr>
          <a:xfrm>
            <a:off x="1095268" y="3122412"/>
            <a:ext cx="1172378" cy="58967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9957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9921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9885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9836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49810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99770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49728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99684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67AB4">
                    <a:lumMod val="50000"/>
                  </a:srgbClr>
                </a:solidFill>
              </a:rPr>
              <a:t>Collector</a:t>
            </a:r>
          </a:p>
          <a:p>
            <a:pPr algn="ctr"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67AB4">
                    <a:lumMod val="50000"/>
                  </a:srgbClr>
                </a:solidFill>
              </a:rPr>
              <a:t>(</a:t>
            </a:r>
            <a:r>
              <a:rPr lang="en-US" sz="1100" b="1" dirty="0">
                <a:solidFill>
                  <a:srgbClr val="FF0000"/>
                </a:solidFill>
              </a:rPr>
              <a:t>VES</a:t>
            </a:r>
            <a:r>
              <a:rPr lang="en-US" sz="1100" b="1" dirty="0">
                <a:solidFill>
                  <a:srgbClr val="067AB4">
                    <a:lumMod val="50000"/>
                  </a:srgbClr>
                </a:solidFill>
              </a:rPr>
              <a:t>, SNMP, …)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DF0C52F-2AB8-E2E2-B368-BF4F137253E5}"/>
              </a:ext>
            </a:extLst>
          </p:cNvPr>
          <p:cNvCxnSpPr>
            <a:stCxn id="6" idx="0"/>
            <a:endCxn id="8" idx="1"/>
          </p:cNvCxnSpPr>
          <p:nvPr/>
        </p:nvCxnSpPr>
        <p:spPr>
          <a:xfrm rot="5400000" flipH="1" flipV="1">
            <a:off x="76137" y="4140422"/>
            <a:ext cx="1742305" cy="295958"/>
          </a:xfrm>
          <a:prstGeom prst="bentConnector2">
            <a:avLst/>
          </a:prstGeom>
          <a:ln w="41275">
            <a:solidFill>
              <a:srgbClr val="FFC000"/>
            </a:solidFill>
            <a:prstDash val="soli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662FE9-79BF-0F77-FE02-CC6E54495FB9}"/>
              </a:ext>
            </a:extLst>
          </p:cNvPr>
          <p:cNvSpPr/>
          <p:nvPr/>
        </p:nvSpPr>
        <p:spPr>
          <a:xfrm>
            <a:off x="5994497" y="2524807"/>
            <a:ext cx="1172378" cy="58967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9957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9921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9885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9836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49810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99770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49728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99684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67AB4">
                    <a:lumMod val="50000"/>
                  </a:srgbClr>
                </a:solidFill>
              </a:rPr>
              <a:t>Analytics    Micro service n</a:t>
            </a:r>
          </a:p>
        </p:txBody>
      </p:sp>
      <p:cxnSp>
        <p:nvCxnSpPr>
          <p:cNvPr id="11" name="Elbow Connector 17">
            <a:extLst>
              <a:ext uri="{FF2B5EF4-FFF2-40B4-BE49-F238E27FC236}">
                <a16:creationId xmlns:a16="http://schemas.microsoft.com/office/drawing/2014/main" id="{1F3ABDC9-586A-3DD8-D9DB-DD8932DB0590}"/>
              </a:ext>
            </a:extLst>
          </p:cNvPr>
          <p:cNvCxnSpPr>
            <a:stCxn id="8" idx="0"/>
            <a:endCxn id="32" idx="1"/>
          </p:cNvCxnSpPr>
          <p:nvPr/>
        </p:nvCxnSpPr>
        <p:spPr>
          <a:xfrm rot="5400000" flipH="1" flipV="1">
            <a:off x="2230967" y="2238252"/>
            <a:ext cx="334651" cy="1433671"/>
          </a:xfrm>
          <a:prstGeom prst="bentConnector2">
            <a:avLst/>
          </a:prstGeom>
          <a:ln w="41275">
            <a:solidFill>
              <a:schemeClr val="accent4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573F5-4F9A-A210-A231-89F53B36272F}"/>
              </a:ext>
            </a:extLst>
          </p:cNvPr>
          <p:cNvSpPr/>
          <p:nvPr/>
        </p:nvSpPr>
        <p:spPr>
          <a:xfrm>
            <a:off x="9127437" y="1562174"/>
            <a:ext cx="2092818" cy="1245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BC7C0A-7299-590F-91AC-063B31FFC6E0}"/>
              </a:ext>
            </a:extLst>
          </p:cNvPr>
          <p:cNvSpPr/>
          <p:nvPr/>
        </p:nvSpPr>
        <p:spPr>
          <a:xfrm>
            <a:off x="7678681" y="5304011"/>
            <a:ext cx="1342593" cy="963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079A37-73A3-AE0A-663E-C79FA9C86342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8349978" y="2807765"/>
            <a:ext cx="1823868" cy="2496246"/>
          </a:xfrm>
          <a:prstGeom prst="straightConnector1">
            <a:avLst/>
          </a:prstGeom>
          <a:ln w="412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205CB3-5C0E-3E2F-7F95-063181D49E0D}"/>
              </a:ext>
            </a:extLst>
          </p:cNvPr>
          <p:cNvCxnSpPr/>
          <p:nvPr/>
        </p:nvCxnSpPr>
        <p:spPr>
          <a:xfrm>
            <a:off x="929368" y="1594705"/>
            <a:ext cx="939440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CA1120-1028-A666-5695-B9862044F8AF}"/>
              </a:ext>
            </a:extLst>
          </p:cNvPr>
          <p:cNvSpPr txBox="1"/>
          <p:nvPr/>
        </p:nvSpPr>
        <p:spPr>
          <a:xfrm>
            <a:off x="484318" y="1171326"/>
            <a:ext cx="196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Closed Loop Flow’s</a:t>
            </a:r>
          </a:p>
        </p:txBody>
      </p:sp>
      <p:cxnSp>
        <p:nvCxnSpPr>
          <p:cNvPr id="17" name="Elbow Connector 33">
            <a:extLst>
              <a:ext uri="{FF2B5EF4-FFF2-40B4-BE49-F238E27FC236}">
                <a16:creationId xmlns:a16="http://schemas.microsoft.com/office/drawing/2014/main" id="{E66CB41D-6E0E-DA23-5758-9391C8E4CB42}"/>
              </a:ext>
            </a:extLst>
          </p:cNvPr>
          <p:cNvCxnSpPr/>
          <p:nvPr/>
        </p:nvCxnSpPr>
        <p:spPr>
          <a:xfrm flipV="1">
            <a:off x="7166875" y="2099241"/>
            <a:ext cx="1965560" cy="656460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22411C-C0C7-C41B-F7B4-285AB342C6A7}"/>
              </a:ext>
            </a:extLst>
          </p:cNvPr>
          <p:cNvSpPr/>
          <p:nvPr/>
        </p:nvSpPr>
        <p:spPr>
          <a:xfrm>
            <a:off x="128875" y="5027655"/>
            <a:ext cx="1378591" cy="114221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C74A68-1031-F09B-3710-C09FA81C1C7A}"/>
              </a:ext>
            </a:extLst>
          </p:cNvPr>
          <p:cNvSpPr/>
          <p:nvPr/>
        </p:nvSpPr>
        <p:spPr>
          <a:xfrm>
            <a:off x="9231098" y="1776387"/>
            <a:ext cx="1356257" cy="606836"/>
          </a:xfrm>
          <a:prstGeom prst="ellipse">
            <a:avLst/>
          </a:prstGeom>
          <a:solidFill>
            <a:schemeClr val="accent4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black"/>
                </a:solidFill>
              </a:rPr>
              <a:t>Drools Policy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56F986-1D7F-83E8-0E4E-7A2B11AE714E}"/>
              </a:ext>
            </a:extLst>
          </p:cNvPr>
          <p:cNvSpPr txBox="1"/>
          <p:nvPr/>
        </p:nvSpPr>
        <p:spPr>
          <a:xfrm>
            <a:off x="9155075" y="2436918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PDP- POLICY engine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371D3A-EB96-95C5-C797-24F2EAE32F56}"/>
              </a:ext>
            </a:extLst>
          </p:cNvPr>
          <p:cNvSpPr/>
          <p:nvPr/>
        </p:nvSpPr>
        <p:spPr>
          <a:xfrm>
            <a:off x="7816401" y="5349054"/>
            <a:ext cx="1097314" cy="568517"/>
          </a:xfrm>
          <a:prstGeom prst="ellipse">
            <a:avLst/>
          </a:prstGeom>
          <a:solidFill>
            <a:schemeClr val="accent4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black"/>
                </a:solidFill>
              </a:rPr>
              <a:t>Action Execution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28F17C-72DA-D803-2245-32849D6AE4EF}"/>
              </a:ext>
            </a:extLst>
          </p:cNvPr>
          <p:cNvSpPr txBox="1"/>
          <p:nvPr/>
        </p:nvSpPr>
        <p:spPr>
          <a:xfrm>
            <a:off x="8010096" y="5923284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App-C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22BF6D-111A-5131-D3E3-98EE37D4D886}"/>
              </a:ext>
            </a:extLst>
          </p:cNvPr>
          <p:cNvSpPr txBox="1"/>
          <p:nvPr/>
        </p:nvSpPr>
        <p:spPr>
          <a:xfrm>
            <a:off x="418642" y="2952002"/>
            <a:ext cx="731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Events/</a:t>
            </a:r>
          </a:p>
          <a:p>
            <a:r>
              <a:rPr lang="en-US" sz="1400" dirty="0">
                <a:solidFill>
                  <a:prstClr val="black"/>
                </a:solidFill>
              </a:rPr>
              <a:t>Alarms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04CA3D-15BD-4AB4-05E5-086A5D458835}"/>
              </a:ext>
            </a:extLst>
          </p:cNvPr>
          <p:cNvSpPr txBox="1"/>
          <p:nvPr/>
        </p:nvSpPr>
        <p:spPr>
          <a:xfrm>
            <a:off x="8102841" y="1649805"/>
            <a:ext cx="877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Signature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BE292-55E0-B050-029A-5B67884B5A3F}"/>
              </a:ext>
            </a:extLst>
          </p:cNvPr>
          <p:cNvSpPr txBox="1"/>
          <p:nvPr/>
        </p:nvSpPr>
        <p:spPr>
          <a:xfrm>
            <a:off x="10047307" y="2845921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Action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DBB5-B11E-A6A3-615F-D21B10AE9813}"/>
              </a:ext>
            </a:extLst>
          </p:cNvPr>
          <p:cNvSpPr txBox="1"/>
          <p:nvPr/>
        </p:nvSpPr>
        <p:spPr>
          <a:xfrm>
            <a:off x="4938401" y="5168198"/>
            <a:ext cx="760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Action’s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2CE777-AD6A-E67F-2A4D-1C4C6A4F18BC}"/>
              </a:ext>
            </a:extLst>
          </p:cNvPr>
          <p:cNvSpPr/>
          <p:nvPr/>
        </p:nvSpPr>
        <p:spPr>
          <a:xfrm>
            <a:off x="5791403" y="3144057"/>
            <a:ext cx="1578566" cy="4287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C000"/>
                </a:solidFill>
              </a:rPr>
              <a:t>Docker/CDAP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D85C8C-2553-AA04-7E06-1563D9556E1D}"/>
              </a:ext>
            </a:extLst>
          </p:cNvPr>
          <p:cNvSpPr/>
          <p:nvPr/>
        </p:nvSpPr>
        <p:spPr>
          <a:xfrm>
            <a:off x="923494" y="3761580"/>
            <a:ext cx="1578566" cy="4287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C000"/>
                </a:solidFill>
              </a:rPr>
              <a:t>Docker/CDAP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E4B72F-0475-C88B-99AC-02CAFFD00139}"/>
              </a:ext>
            </a:extLst>
          </p:cNvPr>
          <p:cNvSpPr/>
          <p:nvPr/>
        </p:nvSpPr>
        <p:spPr>
          <a:xfrm>
            <a:off x="1340377" y="2542207"/>
            <a:ext cx="967582" cy="4431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rgbClr val="FFC000"/>
                </a:solidFill>
              </a:rPr>
              <a:t>DMaaP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09D899-B713-89E4-7D60-352AEBA5A376}"/>
              </a:ext>
            </a:extLst>
          </p:cNvPr>
          <p:cNvSpPr/>
          <p:nvPr/>
        </p:nvSpPr>
        <p:spPr>
          <a:xfrm>
            <a:off x="7354261" y="2472905"/>
            <a:ext cx="967582" cy="4431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rgbClr val="FFC000"/>
                </a:solidFill>
              </a:rPr>
              <a:t>DMaaP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1B2E31-EE65-0319-4A25-6F0994426C70}"/>
              </a:ext>
            </a:extLst>
          </p:cNvPr>
          <p:cNvSpPr/>
          <p:nvPr/>
        </p:nvSpPr>
        <p:spPr>
          <a:xfrm>
            <a:off x="9021274" y="3498215"/>
            <a:ext cx="2529845" cy="4777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rgbClr val="FFC000"/>
                </a:solidFill>
              </a:rPr>
              <a:t>DMaaP</a:t>
            </a:r>
            <a:r>
              <a:rPr lang="en-US" sz="1200" b="1" dirty="0">
                <a:solidFill>
                  <a:srgbClr val="FFC000"/>
                </a:solidFill>
              </a:rPr>
              <a:t>/REST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1E2E6A-2030-A2F6-6250-BDE883F2554C}"/>
              </a:ext>
            </a:extLst>
          </p:cNvPr>
          <p:cNvSpPr/>
          <p:nvPr/>
        </p:nvSpPr>
        <p:spPr>
          <a:xfrm>
            <a:off x="3115128" y="2492925"/>
            <a:ext cx="1172378" cy="58967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9957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9921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9885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9836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49810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99770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49728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99684" algn="l" defTabSz="1299921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728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67AB4">
                    <a:lumMod val="50000"/>
                  </a:srgbClr>
                </a:solidFill>
              </a:rPr>
              <a:t>Analytics    Micro service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A22F81-2FD5-7C3F-41C8-2EFDBBD60D6E}"/>
              </a:ext>
            </a:extLst>
          </p:cNvPr>
          <p:cNvSpPr/>
          <p:nvPr/>
        </p:nvSpPr>
        <p:spPr>
          <a:xfrm>
            <a:off x="2956253" y="3120309"/>
            <a:ext cx="1578566" cy="4287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C000"/>
                </a:solidFill>
              </a:rPr>
              <a:t>Docker/CDAP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ADB085-3AEB-92F9-DBCA-53F018491FCA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>
            <a:off x="4287506" y="2787761"/>
            <a:ext cx="1706991" cy="31882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9E42058-AE72-E10B-4D67-D8A768EAA8C2}"/>
              </a:ext>
            </a:extLst>
          </p:cNvPr>
          <p:cNvSpPr/>
          <p:nvPr/>
        </p:nvSpPr>
        <p:spPr>
          <a:xfrm>
            <a:off x="4626768" y="2566171"/>
            <a:ext cx="967582" cy="4431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rgbClr val="FFC000"/>
                </a:solidFill>
              </a:rPr>
              <a:t>DMaaP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F7D9A3-0372-AE5F-2905-B1FB1DD73332}"/>
              </a:ext>
            </a:extLst>
          </p:cNvPr>
          <p:cNvSpPr txBox="1"/>
          <p:nvPr/>
        </p:nvSpPr>
        <p:spPr>
          <a:xfrm>
            <a:off x="4493870" y="2226818"/>
            <a:ext cx="60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prstClr val="black"/>
                </a:solidFill>
              </a:rPr>
              <a:t>datan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0CF4ED-CC2A-EE07-0CCE-DA394981D4DD}"/>
              </a:ext>
            </a:extLst>
          </p:cNvPr>
          <p:cNvSpPr txBox="1"/>
          <p:nvPr/>
        </p:nvSpPr>
        <p:spPr>
          <a:xfrm>
            <a:off x="2398268" y="2370787"/>
            <a:ext cx="600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data1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3A82ED-7F1D-BBD4-4714-8A8850C3D303}"/>
              </a:ext>
            </a:extLst>
          </p:cNvPr>
          <p:cNvCxnSpPr>
            <a:stCxn id="13" idx="1"/>
            <a:endCxn id="6" idx="3"/>
          </p:cNvCxnSpPr>
          <p:nvPr/>
        </p:nvCxnSpPr>
        <p:spPr>
          <a:xfrm flipH="1" flipV="1">
            <a:off x="1286922" y="5470536"/>
            <a:ext cx="6391759" cy="31541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7CE6BB7-7330-2838-4FBC-50C45A841CFF}"/>
              </a:ext>
            </a:extLst>
          </p:cNvPr>
          <p:cNvSpPr/>
          <p:nvPr/>
        </p:nvSpPr>
        <p:spPr>
          <a:xfrm>
            <a:off x="9573390" y="5165496"/>
            <a:ext cx="1276174" cy="10094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90CFC9C-70D7-524A-AD91-96AD52D19519}"/>
              </a:ext>
            </a:extLst>
          </p:cNvPr>
          <p:cNvSpPr/>
          <p:nvPr/>
        </p:nvSpPr>
        <p:spPr>
          <a:xfrm>
            <a:off x="9646899" y="5244444"/>
            <a:ext cx="1093206" cy="568517"/>
          </a:xfrm>
          <a:prstGeom prst="ellipse">
            <a:avLst/>
          </a:prstGeom>
          <a:solidFill>
            <a:schemeClr val="accent4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black"/>
                </a:solidFill>
              </a:rPr>
              <a:t>Action Execution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1A9263-A0EF-52A8-2C79-8286BFAC3B8B}"/>
              </a:ext>
            </a:extLst>
          </p:cNvPr>
          <p:cNvSpPr txBox="1"/>
          <p:nvPr/>
        </p:nvSpPr>
        <p:spPr>
          <a:xfrm>
            <a:off x="9988878" y="581867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SO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18282B8-9F48-CA67-6951-BC47B2B48495}"/>
              </a:ext>
            </a:extLst>
          </p:cNvPr>
          <p:cNvCxnSpPr>
            <a:stCxn id="20" idx="2"/>
            <a:endCxn id="39" idx="0"/>
          </p:cNvCxnSpPr>
          <p:nvPr/>
        </p:nvCxnSpPr>
        <p:spPr>
          <a:xfrm>
            <a:off x="10174746" y="2806250"/>
            <a:ext cx="36731" cy="2359246"/>
          </a:xfrm>
          <a:prstGeom prst="straightConnector1">
            <a:avLst/>
          </a:prstGeom>
          <a:ln w="41275">
            <a:solidFill>
              <a:srgbClr val="FFC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8E376FC-BCAA-11FE-F68A-3FF0BEA20CA9}"/>
              </a:ext>
            </a:extLst>
          </p:cNvPr>
          <p:cNvCxnSpPr>
            <a:stCxn id="39" idx="1"/>
            <a:endCxn id="6" idx="3"/>
          </p:cNvCxnSpPr>
          <p:nvPr/>
        </p:nvCxnSpPr>
        <p:spPr>
          <a:xfrm flipH="1" flipV="1">
            <a:off x="1286922" y="5470536"/>
            <a:ext cx="8286468" cy="199699"/>
          </a:xfrm>
          <a:prstGeom prst="straightConnector1">
            <a:avLst/>
          </a:prstGeom>
          <a:ln w="381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21D9591-3BD5-45F1-A0C4-331232BDD78D}"/>
              </a:ext>
            </a:extLst>
          </p:cNvPr>
          <p:cNvSpPr txBox="1"/>
          <p:nvPr/>
        </p:nvSpPr>
        <p:spPr>
          <a:xfrm>
            <a:off x="3462306" y="1491601"/>
            <a:ext cx="3065006" cy="276999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Analytics Micro service x: “TCA”, “Holmes”, 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9E937E-060E-FE50-0209-9D6541B0DA06}"/>
              </a:ext>
            </a:extLst>
          </p:cNvPr>
          <p:cNvSpPr/>
          <p:nvPr/>
        </p:nvSpPr>
        <p:spPr>
          <a:xfrm>
            <a:off x="10765211" y="4067850"/>
            <a:ext cx="1276174" cy="10094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88D3CA-BBA6-FF0C-F64D-C16A6462DC5D}"/>
              </a:ext>
            </a:extLst>
          </p:cNvPr>
          <p:cNvSpPr/>
          <p:nvPr/>
        </p:nvSpPr>
        <p:spPr>
          <a:xfrm>
            <a:off x="10865776" y="4170592"/>
            <a:ext cx="1093206" cy="568517"/>
          </a:xfrm>
          <a:prstGeom prst="ellipse">
            <a:avLst/>
          </a:prstGeom>
          <a:solidFill>
            <a:schemeClr val="accent4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prstClr val="black"/>
                </a:solidFill>
              </a:rPr>
              <a:t>Action Execution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2AC9D9-319E-3B13-4AFD-C87CC351DCCD}"/>
              </a:ext>
            </a:extLst>
          </p:cNvPr>
          <p:cNvSpPr txBox="1"/>
          <p:nvPr/>
        </p:nvSpPr>
        <p:spPr>
          <a:xfrm>
            <a:off x="11207755" y="474482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…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48AAEE2-39D1-9B43-4785-D0853B0FF5A4}"/>
              </a:ext>
            </a:extLst>
          </p:cNvPr>
          <p:cNvCxnSpPr>
            <a:stCxn id="20" idx="2"/>
            <a:endCxn id="45" idx="0"/>
          </p:cNvCxnSpPr>
          <p:nvPr/>
        </p:nvCxnSpPr>
        <p:spPr>
          <a:xfrm>
            <a:off x="10174746" y="2806250"/>
            <a:ext cx="1228552" cy="1261600"/>
          </a:xfrm>
          <a:prstGeom prst="straightConnector1">
            <a:avLst/>
          </a:prstGeom>
          <a:ln w="41275">
            <a:solidFill>
              <a:srgbClr val="FFC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EEB470-C899-6B40-897A-FFB6863A47DD}"/>
              </a:ext>
            </a:extLst>
          </p:cNvPr>
          <p:cNvCxnSpPr>
            <a:stCxn id="45" idx="1"/>
          </p:cNvCxnSpPr>
          <p:nvPr/>
        </p:nvCxnSpPr>
        <p:spPr>
          <a:xfrm flipH="1">
            <a:off x="1346917" y="4572589"/>
            <a:ext cx="9418294" cy="897947"/>
          </a:xfrm>
          <a:prstGeom prst="straightConnector1">
            <a:avLst/>
          </a:prstGeom>
          <a:ln w="381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C46008E-B444-50FC-A085-44F98CA7B07D}"/>
              </a:ext>
            </a:extLst>
          </p:cNvPr>
          <p:cNvCxnSpPr/>
          <p:nvPr/>
        </p:nvCxnSpPr>
        <p:spPr>
          <a:xfrm>
            <a:off x="945841" y="1722391"/>
            <a:ext cx="939440" cy="0"/>
          </a:xfrm>
          <a:prstGeom prst="straightConnector1">
            <a:avLst/>
          </a:prstGeom>
          <a:ln w="412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2">
            <a:extLst>
              <a:ext uri="{FF2B5EF4-FFF2-40B4-BE49-F238E27FC236}">
                <a16:creationId xmlns:a16="http://schemas.microsoft.com/office/drawing/2014/main" id="{40493244-C6B9-669F-E541-A955B045C347}"/>
              </a:ext>
            </a:extLst>
          </p:cNvPr>
          <p:cNvSpPr txBox="1">
            <a:spLocks/>
          </p:cNvSpPr>
          <p:nvPr/>
        </p:nvSpPr>
        <p:spPr>
          <a:xfrm>
            <a:off x="241397" y="214592"/>
            <a:ext cx="11506200" cy="538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ONAP Control Loop Run-Time</a:t>
            </a:r>
          </a:p>
        </p:txBody>
      </p:sp>
    </p:spTree>
    <p:extLst>
      <p:ext uri="{BB962C8B-B14F-4D97-AF65-F5344CB8AC3E}">
        <p14:creationId xmlns:p14="http://schemas.microsoft.com/office/powerpoint/2010/main" val="1508890160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18281B-3F72-6A8E-0FE1-25755AD0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88" y="1012051"/>
            <a:ext cx="7735243" cy="5424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8F2D6-3AC9-EAD4-A2B8-E8C65C472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27" y="2001964"/>
            <a:ext cx="3559379" cy="2854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6D82B1-96EE-31DE-4C7F-237483196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749" y="2001964"/>
            <a:ext cx="3878943" cy="285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0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8260EC-5279-E548-5A8D-D82182A10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9CD605-947A-3C4E-98CB-B055F943FEB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5EEFD1-161D-D1B9-444E-AEF347D5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C0F1B-DD9E-BDF9-C260-1A1F6E9B4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8595" y="1149421"/>
            <a:ext cx="9894810" cy="455915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b="1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dirty="0"/>
              <a:t>Why, What and How of ONAP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b="1" dirty="0">
                <a:solidFill>
                  <a:schemeClr val="tx1"/>
                </a:solidFill>
              </a:rPr>
              <a:t>ONAP – Quick Peek</a:t>
            </a:r>
          </a:p>
          <a:p>
            <a:r>
              <a:rPr lang="en-US" dirty="0"/>
              <a:t>Architecture modules</a:t>
            </a:r>
          </a:p>
          <a:p>
            <a:r>
              <a:rPr lang="en-US" dirty="0"/>
              <a:t>Design Time vs Run Time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sz="2800" b="1" dirty="0">
                <a:solidFill>
                  <a:schemeClr val="tx1"/>
                </a:solidFill>
              </a:rPr>
              <a:t>Participate, Contribute and Collaborate</a:t>
            </a:r>
          </a:p>
          <a:p>
            <a:r>
              <a:rPr lang="en-US" dirty="0"/>
              <a:t>ONAP Participation</a:t>
            </a:r>
          </a:p>
          <a:p>
            <a:r>
              <a:rPr lang="en-US" dirty="0"/>
              <a:t>How to contribute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b="1" dirty="0">
                <a:solidFill>
                  <a:schemeClr val="tx1"/>
                </a:solidFill>
              </a:rPr>
              <a:t>Cross Community Collaboration</a:t>
            </a:r>
          </a:p>
          <a:p>
            <a:r>
              <a:rPr lang="en-US" dirty="0"/>
              <a:t>ONAP vs Other OSSs</a:t>
            </a:r>
          </a:p>
        </p:txBody>
      </p:sp>
    </p:spTree>
    <p:extLst>
      <p:ext uri="{BB962C8B-B14F-4D97-AF65-F5344CB8AC3E}">
        <p14:creationId xmlns:p14="http://schemas.microsoft.com/office/powerpoint/2010/main" val="1751305843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9CD605-947A-3C4E-98CB-B055F943FEB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is ONAP?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31" y="2053239"/>
            <a:ext cx="10410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i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“The ONAP project was formed in March 2017 in response to a rising need for a common platform for telecommunication, cable and cloud operators – and their solution providers – to deliver differentiated network services on demand, profitably and competitively, while leveraging existing investments.”</a:t>
            </a:r>
          </a:p>
        </p:txBody>
      </p:sp>
    </p:spTree>
    <p:extLst>
      <p:ext uri="{BB962C8B-B14F-4D97-AF65-F5344CB8AC3E}">
        <p14:creationId xmlns:p14="http://schemas.microsoft.com/office/powerpoint/2010/main" val="62950955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9CD605-947A-3C4E-98CB-B055F943FEB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Why ONAP : Automating the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9" y="2264229"/>
            <a:ext cx="2066925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09" y="947035"/>
            <a:ext cx="8897652" cy="544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54020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9CD605-947A-3C4E-98CB-B055F943FEB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How ONAP 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574" y="1444487"/>
            <a:ext cx="5552661" cy="592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sz="28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ONAP is a platform to </a:t>
            </a:r>
            <a:r>
              <a:rPr lang="en-US" sz="28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orchestrate</a:t>
            </a:r>
            <a:r>
              <a:rPr lang="en-US" sz="28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lifecycle of </a:t>
            </a:r>
            <a:r>
              <a:rPr lang="en-US" sz="2800" dirty="0" err="1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xNFs</a:t>
            </a:r>
            <a:r>
              <a:rPr lang="en-US" sz="28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an SDN.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endParaRPr lang="en-US" sz="2800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sz="28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ONAP is a composition of several </a:t>
            </a:r>
            <a:r>
              <a:rPr lang="en-US" sz="28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en-US" sz="28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endParaRPr lang="en-US" sz="2800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sz="28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ONAP is divided in 2 main functional areas: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design &amp;</a:t>
            </a:r>
            <a:r>
              <a:rPr lang="en-US" sz="28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run-time</a:t>
            </a:r>
            <a:r>
              <a:rPr lang="en-US" sz="28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endParaRPr lang="en-US" sz="2800" b="1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endParaRPr lang="en-US" sz="2800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951" y="1687244"/>
            <a:ext cx="5538753" cy="39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19645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F3316-6D16-2A07-1501-56E69283F3AD}"/>
              </a:ext>
            </a:extLst>
          </p:cNvPr>
          <p:cNvSpPr txBox="1">
            <a:spLocks/>
          </p:cNvSpPr>
          <p:nvPr/>
        </p:nvSpPr>
        <p:spPr>
          <a:xfrm>
            <a:off x="266699" y="-98655"/>
            <a:ext cx="13687425" cy="129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bg1"/>
                </a:solidFill>
                <a:latin typeface="Verdana" panose="020B0604030504040204" pitchFamily="34" charset="0"/>
              </a:rPr>
              <a:t>Technology disruption and rise of open source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2" descr="Technology disruption and rise of open source ">
            <a:extLst>
              <a:ext uri="{FF2B5EF4-FFF2-40B4-BE49-F238E27FC236}">
                <a16:creationId xmlns:a16="http://schemas.microsoft.com/office/drawing/2014/main" id="{17A08920-1194-5629-D4BB-82582CDF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289595"/>
            <a:ext cx="116586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4403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9CD605-947A-3C4E-98CB-B055F943FEB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961" y="74936"/>
            <a:ext cx="11506200" cy="5387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ONAP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B66947-A7EE-4B52-DFFE-CBAE6504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47" y="873303"/>
            <a:ext cx="11331427" cy="5630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99009348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514F5-EEF2-C189-F232-D6C43371C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9CD605-947A-3C4E-98CB-B055F943FEB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C53CC3-D87C-AAD9-1762-2EB42D4C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ONAP Projects and Their Scopes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65E4C5-48BC-8AC5-7AEE-7CF4F3BE75C7}"/>
              </a:ext>
            </a:extLst>
          </p:cNvPr>
          <p:cNvGrpSpPr/>
          <p:nvPr/>
        </p:nvGrpSpPr>
        <p:grpSpPr>
          <a:xfrm>
            <a:off x="1823659" y="1678138"/>
            <a:ext cx="8928371" cy="4161034"/>
            <a:chOff x="1618179" y="2058278"/>
            <a:chExt cx="8928371" cy="416103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7BBF5FD-1688-143E-6E13-5F45C2C645DA}"/>
                </a:ext>
              </a:extLst>
            </p:cNvPr>
            <p:cNvGrpSpPr/>
            <p:nvPr/>
          </p:nvGrpSpPr>
          <p:grpSpPr>
            <a:xfrm>
              <a:off x="4792958" y="2058278"/>
              <a:ext cx="2578813" cy="4161034"/>
              <a:chOff x="4792958" y="1539879"/>
              <a:chExt cx="2578813" cy="416103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FA00053-5B9E-F185-E4F3-8D5870FDB0A3}"/>
                  </a:ext>
                </a:extLst>
              </p:cNvPr>
              <p:cNvGrpSpPr/>
              <p:nvPr/>
            </p:nvGrpSpPr>
            <p:grpSpPr>
              <a:xfrm>
                <a:off x="4792958" y="1539879"/>
                <a:ext cx="2578813" cy="4161034"/>
                <a:chOff x="3954254" y="1539879"/>
                <a:chExt cx="2578813" cy="4161034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C89344DE-4BD6-8901-78BA-85967D2434C2}"/>
                    </a:ext>
                  </a:extLst>
                </p:cNvPr>
                <p:cNvSpPr/>
                <p:nvPr/>
              </p:nvSpPr>
              <p:spPr>
                <a:xfrm>
                  <a:off x="3954254" y="1539879"/>
                  <a:ext cx="2578813" cy="4161034"/>
                </a:xfrm>
                <a:prstGeom prst="roundRect">
                  <a:avLst>
                    <a:gd name="adj" fmla="val 4992"/>
                  </a:avLst>
                </a:prstGeom>
                <a:solidFill>
                  <a:schemeClr val="accent4">
                    <a:lumMod val="60000"/>
                    <a:lumOff val="40000"/>
                    <a:alpha val="18000"/>
                  </a:schemeClr>
                </a:solidFill>
                <a:ln w="57150">
                  <a:solidFill>
                    <a:srgbClr val="7030A0">
                      <a:alpha val="87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EDD51C-4709-878D-657E-AC07A09C9520}"/>
                    </a:ext>
                  </a:extLst>
                </p:cNvPr>
                <p:cNvSpPr txBox="1"/>
                <p:nvPr/>
              </p:nvSpPr>
              <p:spPr>
                <a:xfrm>
                  <a:off x="4728584" y="1649039"/>
                  <a:ext cx="1087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Run Time</a:t>
                  </a:r>
                </a:p>
              </p:txBody>
            </p:sp>
          </p:grp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3B62355-BF54-9B65-E7BE-F9A0643BF922}"/>
                  </a:ext>
                </a:extLst>
              </p:cNvPr>
              <p:cNvSpPr/>
              <p:nvPr/>
            </p:nvSpPr>
            <p:spPr>
              <a:xfrm>
                <a:off x="5196155" y="2230305"/>
                <a:ext cx="1799690" cy="425667"/>
              </a:xfrm>
              <a:prstGeom prst="roundRect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197527E-37EA-8755-A370-86F05619F0E8}"/>
                  </a:ext>
                </a:extLst>
              </p:cNvPr>
              <p:cNvSpPr/>
              <p:nvPr/>
            </p:nvSpPr>
            <p:spPr>
              <a:xfrm>
                <a:off x="5351123" y="2845540"/>
                <a:ext cx="1489753" cy="3693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SDNC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A330DD8-A91B-1362-9F47-11794B85D462}"/>
                  </a:ext>
                </a:extLst>
              </p:cNvPr>
              <p:cNvSpPr/>
              <p:nvPr/>
            </p:nvSpPr>
            <p:spPr>
              <a:xfrm>
                <a:off x="5351123" y="3466552"/>
                <a:ext cx="1489753" cy="3693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AAI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15C07C1-405D-946D-20BA-FA1794771AE6}"/>
                  </a:ext>
                </a:extLst>
              </p:cNvPr>
              <p:cNvSpPr/>
              <p:nvPr/>
            </p:nvSpPr>
            <p:spPr>
              <a:xfrm>
                <a:off x="5351123" y="4087564"/>
                <a:ext cx="1489753" cy="3693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CDS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9B0C9B9-7C75-5BF3-2E58-998245A7D04F}"/>
                  </a:ext>
                </a:extLst>
              </p:cNvPr>
              <p:cNvSpPr/>
              <p:nvPr/>
            </p:nvSpPr>
            <p:spPr>
              <a:xfrm>
                <a:off x="5365991" y="4708576"/>
                <a:ext cx="1489753" cy="3693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CPS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5C6EC5-ED1B-AC25-86E8-EE4344400E9D}"/>
                </a:ext>
              </a:extLst>
            </p:cNvPr>
            <p:cNvGrpSpPr/>
            <p:nvPr/>
          </p:nvGrpSpPr>
          <p:grpSpPr>
            <a:xfrm>
              <a:off x="7967737" y="2058278"/>
              <a:ext cx="2578813" cy="4161034"/>
              <a:chOff x="8697744" y="1539879"/>
              <a:chExt cx="2578813" cy="4161034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6B2F6C9-DE7C-B1D4-8839-25CEA76FC6FE}"/>
                  </a:ext>
                </a:extLst>
              </p:cNvPr>
              <p:cNvSpPr/>
              <p:nvPr/>
            </p:nvSpPr>
            <p:spPr>
              <a:xfrm>
                <a:off x="8697744" y="1539879"/>
                <a:ext cx="2578813" cy="4161034"/>
              </a:xfrm>
              <a:prstGeom prst="roundRect">
                <a:avLst>
                  <a:gd name="adj" fmla="val 4992"/>
                </a:avLst>
              </a:prstGeom>
              <a:solidFill>
                <a:schemeClr val="accent6">
                  <a:lumMod val="60000"/>
                  <a:lumOff val="40000"/>
                  <a:alpha val="18000"/>
                </a:schemeClr>
              </a:solidFill>
              <a:ln w="57150">
                <a:solidFill>
                  <a:srgbClr val="7030A0">
                    <a:alpha val="8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8D14CE-982F-48A4-83FB-B887791CFD13}"/>
                  </a:ext>
                </a:extLst>
              </p:cNvPr>
              <p:cNvSpPr txBox="1"/>
              <p:nvPr/>
            </p:nvSpPr>
            <p:spPr>
              <a:xfrm>
                <a:off x="9334146" y="1682828"/>
                <a:ext cx="1410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Control Loop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17F9802-3FC4-7907-F636-C9BD0178A8DB}"/>
                  </a:ext>
                </a:extLst>
              </p:cNvPr>
              <p:cNvSpPr/>
              <p:nvPr/>
            </p:nvSpPr>
            <p:spPr>
              <a:xfrm>
                <a:off x="9294688" y="2815635"/>
                <a:ext cx="1489753" cy="3693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Policy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435D650-79E8-21BC-76FE-B27E5D8D7AD5}"/>
                  </a:ext>
                </a:extLst>
              </p:cNvPr>
              <p:cNvSpPr/>
              <p:nvPr/>
            </p:nvSpPr>
            <p:spPr>
              <a:xfrm>
                <a:off x="9294688" y="3436647"/>
                <a:ext cx="1489753" cy="3693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Clamp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AC53475-8499-7EA1-8CE1-BCDCEB4F8B46}"/>
                  </a:ext>
                </a:extLst>
              </p:cNvPr>
              <p:cNvSpPr/>
              <p:nvPr/>
            </p:nvSpPr>
            <p:spPr>
              <a:xfrm>
                <a:off x="9294688" y="4057659"/>
                <a:ext cx="1489753" cy="3693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CDS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EC1A256E-FF6F-6066-7145-F023DDBA0411}"/>
                  </a:ext>
                </a:extLst>
              </p:cNvPr>
              <p:cNvSpPr/>
              <p:nvPr/>
            </p:nvSpPr>
            <p:spPr>
              <a:xfrm>
                <a:off x="9309556" y="4678671"/>
                <a:ext cx="1489753" cy="3693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AAI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A1A8971-B548-6B8E-3D8B-541403867D61}"/>
                  </a:ext>
                </a:extLst>
              </p:cNvPr>
              <p:cNvSpPr/>
              <p:nvPr/>
            </p:nvSpPr>
            <p:spPr>
              <a:xfrm>
                <a:off x="9139719" y="2229664"/>
                <a:ext cx="1799690" cy="425667"/>
              </a:xfrm>
              <a:prstGeom prst="roundRect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DCAE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C524545-57F1-A341-1557-86208B79AF33}"/>
                </a:ext>
              </a:extLst>
            </p:cNvPr>
            <p:cNvGrpSpPr/>
            <p:nvPr/>
          </p:nvGrpSpPr>
          <p:grpSpPr>
            <a:xfrm>
              <a:off x="1618179" y="2058278"/>
              <a:ext cx="2578813" cy="4161034"/>
              <a:chOff x="888172" y="1539879"/>
              <a:chExt cx="2578813" cy="416103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BB395A1-027B-6396-E2F0-476EF427CD6B}"/>
                  </a:ext>
                </a:extLst>
              </p:cNvPr>
              <p:cNvGrpSpPr/>
              <p:nvPr/>
            </p:nvGrpSpPr>
            <p:grpSpPr>
              <a:xfrm>
                <a:off x="888172" y="1539879"/>
                <a:ext cx="2578813" cy="4161034"/>
                <a:chOff x="429510" y="1539879"/>
                <a:chExt cx="2578813" cy="4161034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ED53073-EBEA-30B5-FE04-0D721455B3EA}"/>
                    </a:ext>
                  </a:extLst>
                </p:cNvPr>
                <p:cNvSpPr/>
                <p:nvPr/>
              </p:nvSpPr>
              <p:spPr>
                <a:xfrm>
                  <a:off x="429510" y="1539879"/>
                  <a:ext cx="2578813" cy="4161034"/>
                </a:xfrm>
                <a:prstGeom prst="roundRect">
                  <a:avLst>
                    <a:gd name="adj" fmla="val 4992"/>
                  </a:avLst>
                </a:prstGeom>
                <a:solidFill>
                  <a:schemeClr val="accent2">
                    <a:lumMod val="75000"/>
                    <a:alpha val="18000"/>
                  </a:schemeClr>
                </a:solidFill>
                <a:ln w="57150">
                  <a:solidFill>
                    <a:srgbClr val="7030A0">
                      <a:alpha val="87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7F6883-4977-0988-5BDB-46B2209A7446}"/>
                    </a:ext>
                  </a:extLst>
                </p:cNvPr>
                <p:cNvSpPr txBox="1"/>
                <p:nvPr/>
              </p:nvSpPr>
              <p:spPr>
                <a:xfrm>
                  <a:off x="1097272" y="1649039"/>
                  <a:ext cx="13516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Design Time</a:t>
                  </a:r>
                </a:p>
              </p:txBody>
            </p:sp>
          </p:grp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124EE17-6E3D-415D-4059-652F925A4307}"/>
                  </a:ext>
                </a:extLst>
              </p:cNvPr>
              <p:cNvSpPr/>
              <p:nvPr/>
            </p:nvSpPr>
            <p:spPr>
              <a:xfrm>
                <a:off x="1417833" y="2901875"/>
                <a:ext cx="1489753" cy="3693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CCSDK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60A129AA-6D70-A3FD-7CF3-DF936C067323}"/>
                  </a:ext>
                </a:extLst>
              </p:cNvPr>
              <p:cNvSpPr/>
              <p:nvPr/>
            </p:nvSpPr>
            <p:spPr>
              <a:xfrm>
                <a:off x="1417833" y="3522887"/>
                <a:ext cx="1489753" cy="3693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CPS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C16B84A-5C38-10ED-225B-6501EF598DFB}"/>
                  </a:ext>
                </a:extLst>
              </p:cNvPr>
              <p:cNvSpPr/>
              <p:nvPr/>
            </p:nvSpPr>
            <p:spPr>
              <a:xfrm>
                <a:off x="1417833" y="4143899"/>
                <a:ext cx="1489753" cy="3693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CDS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266B9696-0766-4208-D15F-F57F87241AF9}"/>
                  </a:ext>
                </a:extLst>
              </p:cNvPr>
              <p:cNvSpPr/>
              <p:nvPr/>
            </p:nvSpPr>
            <p:spPr>
              <a:xfrm>
                <a:off x="1432701" y="4764911"/>
                <a:ext cx="1489753" cy="3693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Policy</a:t>
                </a: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E1A4695-170B-A5FA-D0CD-A29FC2B776C5}"/>
                  </a:ext>
                </a:extLst>
              </p:cNvPr>
              <p:cNvSpPr/>
              <p:nvPr/>
            </p:nvSpPr>
            <p:spPr>
              <a:xfrm>
                <a:off x="1262864" y="2230745"/>
                <a:ext cx="1799690" cy="425667"/>
              </a:xfrm>
              <a:prstGeom prst="roundRect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SDC</a:t>
                </a:r>
              </a:p>
            </p:txBody>
          </p:sp>
        </p:grp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A9153AB-01D3-3C7D-BA0C-460EFDEBF780}"/>
              </a:ext>
            </a:extLst>
          </p:cNvPr>
          <p:cNvSpPr/>
          <p:nvPr/>
        </p:nvSpPr>
        <p:spPr>
          <a:xfrm>
            <a:off x="1814558" y="1211961"/>
            <a:ext cx="8795180" cy="337593"/>
          </a:xfrm>
          <a:prstGeom prst="roundRect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 / CLI / Portal / VID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5CB69CD-8511-28F5-CCC0-3889BE803EC7}"/>
              </a:ext>
            </a:extLst>
          </p:cNvPr>
          <p:cNvSpPr/>
          <p:nvPr/>
        </p:nvSpPr>
        <p:spPr>
          <a:xfrm>
            <a:off x="1890254" y="5375830"/>
            <a:ext cx="8795180" cy="33759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DMaaP</a:t>
            </a:r>
            <a:r>
              <a:rPr lang="en-US" dirty="0">
                <a:solidFill>
                  <a:schemeClr val="tx1"/>
                </a:solidFill>
              </a:rPr>
              <a:t> / MSB</a:t>
            </a:r>
          </a:p>
        </p:txBody>
      </p:sp>
    </p:spTree>
    <p:extLst>
      <p:ext uri="{BB962C8B-B14F-4D97-AF65-F5344CB8AC3E}">
        <p14:creationId xmlns:p14="http://schemas.microsoft.com/office/powerpoint/2010/main" val="2580219443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9CD605-947A-3C4E-98CB-B055F943FEB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ONAP Use Case – Design Time – Onboarding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Upload descriptive model of the virtual function (Heat, TOSCA, Helm)</a:t>
            </a:r>
          </a:p>
          <a:p>
            <a:endParaRPr lang="en-US" dirty="0"/>
          </a:p>
          <a:p>
            <a:r>
              <a:rPr lang="en-US" dirty="0"/>
              <a:t>Validate, assign, license, certify virtual function</a:t>
            </a:r>
          </a:p>
          <a:p>
            <a:endParaRPr lang="en-US" dirty="0"/>
          </a:p>
          <a:p>
            <a:r>
              <a:rPr lang="en-US" dirty="0"/>
              <a:t>Create catalog entry, assign data/metadata</a:t>
            </a:r>
          </a:p>
          <a:p>
            <a:endParaRPr lang="en-US" dirty="0"/>
          </a:p>
          <a:p>
            <a:r>
              <a:rPr lang="en-US" dirty="0"/>
              <a:t>Distribute for instantiation</a:t>
            </a:r>
          </a:p>
        </p:txBody>
      </p:sp>
    </p:spTree>
    <p:extLst>
      <p:ext uri="{BB962C8B-B14F-4D97-AF65-F5344CB8AC3E}">
        <p14:creationId xmlns:p14="http://schemas.microsoft.com/office/powerpoint/2010/main" val="3069461439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553</Words>
  <Application>Microsoft Office PowerPoint</Application>
  <PresentationFormat>Widescreen</PresentationFormat>
  <Paragraphs>138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Verdana</vt:lpstr>
      <vt:lpstr>Office Theme</vt:lpstr>
      <vt:lpstr>ONAP – Introduction</vt:lpstr>
      <vt:lpstr>Agenda</vt:lpstr>
      <vt:lpstr>What is ONAP?</vt:lpstr>
      <vt:lpstr>Why ONAP : Automating the Network</vt:lpstr>
      <vt:lpstr>How ONAP Works</vt:lpstr>
      <vt:lpstr>PowerPoint Presentation</vt:lpstr>
      <vt:lpstr>ONAP Architecture</vt:lpstr>
      <vt:lpstr>ONAP Projects and Their Scopes</vt:lpstr>
      <vt:lpstr>ONAP Use Case – Design Time – Onboarding</vt:lpstr>
      <vt:lpstr>ONAP Use Case – Run-Time</vt:lpstr>
      <vt:lpstr>ONAP Control Loop</vt:lpstr>
      <vt:lpstr>ONAP Control Loop – Design Time</vt:lpstr>
      <vt:lpstr>ONAP Control Loop Run-Time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ONAP – Quick Peek</dc:title>
  <dc:creator>Mudiganti, Seshu Kumar</dc:creator>
  <cp:lastModifiedBy>Mudiganti, Seshu Kumar</cp:lastModifiedBy>
  <cp:revision>1</cp:revision>
  <dcterms:created xsi:type="dcterms:W3CDTF">2023-08-20T08:48:23Z</dcterms:created>
  <dcterms:modified xsi:type="dcterms:W3CDTF">2023-08-23T04:59:25Z</dcterms:modified>
</cp:coreProperties>
</file>